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29124-C7F0-CE45-0C0F-5EFB12C91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3DD20-56F2-3C76-0E86-F12DFA95D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0DC9D-C0E5-6C2C-FD08-28D7EA1E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2432D-1C99-7BA3-5C53-4E53AC6B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3D3EB-B4F0-098C-1E9B-CF60B01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13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373DB-167E-55B9-D640-75173194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3911D0-D1AB-94C2-2636-2B209E7B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B204A-B468-CFD2-9096-79F1F23A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F6D0-403E-B663-41F3-C6C2CBD6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8F236-4575-B629-D086-7D26F0A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7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7622D0-3FF8-BFF5-D2C7-F7F51459D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6814B-77B7-1706-B76B-014D8AF3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F37E51-3C7A-3A61-68AF-856A4FCB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5241B-811E-56A0-398B-86600835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66210-21E8-BC71-D121-826B31C8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00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5AE05-2061-D6FC-8668-9BCB6089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CD735-C29F-F957-B92D-3609A087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40C4E-6861-B251-BB12-F0B2C5DC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B02E8-90A4-31C1-FB11-BC8152C8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96B3E-6A01-2AA2-A70D-88E8B3D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66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5664F-A91E-0A95-6D7D-EE8EB9D0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48FE1-369C-F271-8220-38824BBA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2763C-F9FA-074A-B3D4-0002BBF6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78AF0-BB5A-FCC3-6FA5-B59B90F0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0FA7-FED1-4E8D-BBFE-E9A709C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8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7E764-0EDE-D11E-9749-13828E79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F23AC-243A-94FF-23FF-296C2A9D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83BA6-8007-C6B1-6783-A2798D54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510C44-327A-471F-F037-9E508139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8D1DB4-4446-A361-A5DF-0271BFD6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F6C0E-5448-04DE-277B-E1B88A22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99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F9BA-5E9A-3507-154A-FBAAC80E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1BB578-08CA-4A66-F1AC-DEABD09F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3BFEF-F03D-E2B3-205F-D0BBF5DD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233787-7339-32F0-DCD0-C13F856F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36D3D3-9E53-2C6D-A7B0-E911314F9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04B1A-2224-E47A-11C8-D85F5BFB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DDF1AF-CB0E-B0B3-16B5-9BAFF22B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EB5B5-B5FB-BBC5-4317-573B6E4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2B35B-BFBD-548B-3EDD-A8CAA9AE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D86F5B-2E95-E483-F9FD-FB349602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BED04D-59FC-243F-CD7A-E7EBFA34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92D20B-37EB-F560-F0D4-671128B9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3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6F18C4-48DE-4A2C-DF5E-3355E0BC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B6080F-96B8-923D-AED5-3D47315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55C04B-D2B0-8417-62E8-74928FBF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50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18579-F654-6B51-E232-5222F0B9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223DA-63C0-939C-EC14-3315A564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33AA3-BAB1-A3A8-9B76-4A8666A47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53D937-87D2-B40E-0C4C-D614EE7C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8C5D2-E79D-F649-DFBF-55CC359D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0DC3EC-1EA2-3A1F-96D6-1247E29E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2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F802D-026A-3718-F151-14E096C0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DBC07-12F4-12E3-18C5-01258BC1D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9716FC-3887-B2A0-A0BB-3CA60620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810A33-1373-7B6F-C82E-F780647E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461B2-DD60-A97B-F099-629EC659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2DD0A0-49EF-B75A-FE82-AA32855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4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5954F2-6B88-B1FC-C5A4-E5A7AAB4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16FA97-F6A4-9381-742F-0D014D2C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0025F-554A-5EEF-0632-4DD4B46C6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C391-D8C5-4E18-81BD-7C101C0FB647}" type="datetimeFigureOut">
              <a:rPr lang="es-MX" smtClean="0"/>
              <a:t>09/10/2022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3AC17-0AC8-6CFE-932E-F049233F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77F52-B02A-E2B5-6A03-23F6151B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DF7E-1BD7-496B-8612-7738AE46EE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0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25CC0-DA8C-39E5-ED2A-CCBDFC18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Actividad 7</a:t>
            </a:r>
            <a:b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Flujo de mi Hobby Favorito</a:t>
            </a:r>
          </a:p>
        </p:txBody>
      </p:sp>
    </p:spTree>
    <p:extLst>
      <p:ext uri="{BB962C8B-B14F-4D97-AF65-F5344CB8AC3E}">
        <p14:creationId xmlns:p14="http://schemas.microsoft.com/office/powerpoint/2010/main" val="20826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a de flujo: terminador 2">
            <a:extLst>
              <a:ext uri="{FF2B5EF4-FFF2-40B4-BE49-F238E27FC236}">
                <a16:creationId xmlns:a16="http://schemas.microsoft.com/office/drawing/2014/main" id="{E7D3D941-66C7-3E9D-835E-0E12EE6A994C}"/>
              </a:ext>
            </a:extLst>
          </p:cNvPr>
          <p:cNvSpPr/>
          <p:nvPr/>
        </p:nvSpPr>
        <p:spPr>
          <a:xfrm>
            <a:off x="5379241" y="409575"/>
            <a:ext cx="1581150" cy="70485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F32BCC-5E77-1BAE-248B-7F329086E5A8}"/>
              </a:ext>
            </a:extLst>
          </p:cNvPr>
          <p:cNvSpPr/>
          <p:nvPr/>
        </p:nvSpPr>
        <p:spPr>
          <a:xfrm>
            <a:off x="4976810" y="1407795"/>
            <a:ext cx="2386013" cy="781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1. Agarrar celular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A2730E-011E-9EB0-5C61-71658341E0FB}"/>
              </a:ext>
            </a:extLst>
          </p:cNvPr>
          <p:cNvSpPr/>
          <p:nvPr/>
        </p:nvSpPr>
        <p:spPr>
          <a:xfrm>
            <a:off x="4976810" y="2482215"/>
            <a:ext cx="2386013" cy="781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2. Desbloquear celular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283352-976E-4BD5-1997-88835913FAD0}"/>
              </a:ext>
            </a:extLst>
          </p:cNvPr>
          <p:cNvSpPr/>
          <p:nvPr/>
        </p:nvSpPr>
        <p:spPr>
          <a:xfrm>
            <a:off x="4976810" y="3556635"/>
            <a:ext cx="2386013" cy="781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3. Abrir aplicación “</a:t>
            </a:r>
            <a:r>
              <a:rPr lang="es-MX" dirty="0" err="1">
                <a:solidFill>
                  <a:schemeClr val="tx1"/>
                </a:solidFill>
              </a:rPr>
              <a:t>Books</a:t>
            </a:r>
            <a:r>
              <a:rPr lang="es-MX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2DDB38-D6E8-3194-9845-80F3FF32BE5A}"/>
              </a:ext>
            </a:extLst>
          </p:cNvPr>
          <p:cNvSpPr/>
          <p:nvPr/>
        </p:nvSpPr>
        <p:spPr>
          <a:xfrm>
            <a:off x="4976810" y="4631055"/>
            <a:ext cx="2386013" cy="781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3. Seleccionar la portada del libro a leer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A0BBE0EE-D0F7-7CDD-9CFA-810A15356F50}"/>
              </a:ext>
            </a:extLst>
          </p:cNvPr>
          <p:cNvSpPr/>
          <p:nvPr/>
        </p:nvSpPr>
        <p:spPr>
          <a:xfrm>
            <a:off x="5379241" y="5705475"/>
            <a:ext cx="1581150" cy="70485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08C7631-4AB0-C831-0049-31413DF88C42}"/>
              </a:ext>
            </a:extLst>
          </p:cNvPr>
          <p:cNvCxnSpPr>
            <a:cxnSpLocks/>
          </p:cNvCxnSpPr>
          <p:nvPr/>
        </p:nvCxnSpPr>
        <p:spPr>
          <a:xfrm>
            <a:off x="6169816" y="1114425"/>
            <a:ext cx="1" cy="29337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4E2470B-5E3F-3568-0027-D5D74600D970}"/>
              </a:ext>
            </a:extLst>
          </p:cNvPr>
          <p:cNvCxnSpPr>
            <a:cxnSpLocks/>
          </p:cNvCxnSpPr>
          <p:nvPr/>
        </p:nvCxnSpPr>
        <p:spPr>
          <a:xfrm>
            <a:off x="6169816" y="2188845"/>
            <a:ext cx="1" cy="29337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ABBC2B4-3CDA-4C78-1AEB-FC89C806507F}"/>
              </a:ext>
            </a:extLst>
          </p:cNvPr>
          <p:cNvCxnSpPr>
            <a:cxnSpLocks/>
          </p:cNvCxnSpPr>
          <p:nvPr/>
        </p:nvCxnSpPr>
        <p:spPr>
          <a:xfrm>
            <a:off x="6169816" y="3263265"/>
            <a:ext cx="1" cy="29337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26F5BE6-68B4-5BB1-E9ED-B61370B0BF2B}"/>
              </a:ext>
            </a:extLst>
          </p:cNvPr>
          <p:cNvCxnSpPr>
            <a:cxnSpLocks/>
          </p:cNvCxnSpPr>
          <p:nvPr/>
        </p:nvCxnSpPr>
        <p:spPr>
          <a:xfrm>
            <a:off x="6169816" y="4354830"/>
            <a:ext cx="1" cy="29337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990340-8B06-0DAF-88D1-B29396942247}"/>
              </a:ext>
            </a:extLst>
          </p:cNvPr>
          <p:cNvCxnSpPr>
            <a:cxnSpLocks/>
          </p:cNvCxnSpPr>
          <p:nvPr/>
        </p:nvCxnSpPr>
        <p:spPr>
          <a:xfrm>
            <a:off x="6169816" y="5419725"/>
            <a:ext cx="1" cy="29337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42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de Office</vt:lpstr>
      <vt:lpstr>Actividad 7 Flujo de mi Hobby Favorito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7 Flujo de mi Hobby Favorito</dc:title>
  <dc:creator>LOZADA MONTES ELVIA LORELI (OFCORP)</dc:creator>
  <cp:lastModifiedBy>LOZADA MONTES ELVIA LORELI (OFCORP)</cp:lastModifiedBy>
  <cp:revision>1</cp:revision>
  <dcterms:created xsi:type="dcterms:W3CDTF">2022-10-09T23:44:46Z</dcterms:created>
  <dcterms:modified xsi:type="dcterms:W3CDTF">2022-10-09T23:50:21Z</dcterms:modified>
</cp:coreProperties>
</file>