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notesMasterIdLst>
    <p:notesMasterId r:id="rId12"/>
  </p:notesMasterIdLst>
  <p:sldIdLst>
    <p:sldId id="349" r:id="rId5"/>
    <p:sldId id="332" r:id="rId6"/>
    <p:sldId id="354" r:id="rId7"/>
    <p:sldId id="355" r:id="rId8"/>
    <p:sldId id="356" r:id="rId9"/>
    <p:sldId id="357" r:id="rId10"/>
    <p:sldId id="331" r:id="rId11"/>
  </p:sldIdLst>
  <p:sldSz cx="12192000" cy="6858000"/>
  <p:notesSz cx="6858000" cy="9144000"/>
  <p:embeddedFontLst>
    <p:embeddedFont>
      <p:font typeface="Avenir Next LT Pro" panose="020B0504020202020204" pitchFamily="34" charset="0"/>
      <p:regular r:id="rId13"/>
      <p:bold r:id="rId14"/>
      <p:italic r:id="rId15"/>
      <p:bold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201F"/>
    <a:srgbClr val="DD250B"/>
    <a:srgbClr val="313538"/>
    <a:srgbClr val="B82524"/>
    <a:srgbClr val="CD2F3D"/>
    <a:srgbClr val="D70036"/>
    <a:srgbClr val="C00000"/>
    <a:srgbClr val="6D3826"/>
    <a:srgbClr val="EDE6E4"/>
    <a:srgbClr val="EFE9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532797-3C10-4480-85D8-18F9D70DE5D5}" v="198" dt="2023-01-14T18:40:13.6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1" autoAdjust="0"/>
    <p:restoredTop sz="90553" autoAdjust="0"/>
  </p:normalViewPr>
  <p:slideViewPr>
    <p:cSldViewPr snapToGrid="0">
      <p:cViewPr varScale="1">
        <p:scale>
          <a:sx n="60" d="100"/>
          <a:sy n="60" d="100"/>
        </p:scale>
        <p:origin x="1180" y="5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font" Target="fonts/font9.fntdata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2.fntdata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ZADA MONTES ELVIA LORELI (MXSEJ)" userId="78ea13f7-fa47-4c77-9ff8-4bae36fc146e" providerId="ADAL" clId="{67E25A1E-807D-4E82-BADE-BCF92413F1A9}"/>
    <pc:docChg chg="undo custSel modSld">
      <pc:chgData name="LOZADA MONTES ELVIA LORELI (MXSEJ)" userId="78ea13f7-fa47-4c77-9ff8-4bae36fc146e" providerId="ADAL" clId="{67E25A1E-807D-4E82-BADE-BCF92413F1A9}" dt="2021-08-26T20:58:14.873" v="53" actId="1038"/>
      <pc:docMkLst>
        <pc:docMk/>
      </pc:docMkLst>
      <pc:sldChg chg="modSp mod">
        <pc:chgData name="LOZADA MONTES ELVIA LORELI (MXSEJ)" userId="78ea13f7-fa47-4c77-9ff8-4bae36fc146e" providerId="ADAL" clId="{67E25A1E-807D-4E82-BADE-BCF92413F1A9}" dt="2021-08-26T20:58:14.873" v="53" actId="1038"/>
        <pc:sldMkLst>
          <pc:docMk/>
          <pc:sldMk cId="3317666711" sldId="319"/>
        </pc:sldMkLst>
        <pc:spChg chg="mod">
          <ac:chgData name="LOZADA MONTES ELVIA LORELI (MXSEJ)" userId="78ea13f7-fa47-4c77-9ff8-4bae36fc146e" providerId="ADAL" clId="{67E25A1E-807D-4E82-BADE-BCF92413F1A9}" dt="2021-08-26T20:58:05.694" v="43" actId="14100"/>
          <ac:spMkLst>
            <pc:docMk/>
            <pc:sldMk cId="3317666711" sldId="319"/>
            <ac:spMk id="30" creationId="{D8F0D573-1198-4D9C-AE6A-5059D013A21C}"/>
          </ac:spMkLst>
        </pc:spChg>
        <pc:spChg chg="mod">
          <ac:chgData name="LOZADA MONTES ELVIA LORELI (MXSEJ)" userId="78ea13f7-fa47-4c77-9ff8-4bae36fc146e" providerId="ADAL" clId="{67E25A1E-807D-4E82-BADE-BCF92413F1A9}" dt="2021-08-26T20:57:51.229" v="42" actId="207"/>
          <ac:spMkLst>
            <pc:docMk/>
            <pc:sldMk cId="3317666711" sldId="319"/>
            <ac:spMk id="38" creationId="{A4363F1C-3D10-4A55-9BB9-EFA076DC5242}"/>
          </ac:spMkLst>
        </pc:spChg>
        <pc:spChg chg="mod">
          <ac:chgData name="LOZADA MONTES ELVIA LORELI (MXSEJ)" userId="78ea13f7-fa47-4c77-9ff8-4bae36fc146e" providerId="ADAL" clId="{67E25A1E-807D-4E82-BADE-BCF92413F1A9}" dt="2021-08-26T20:58:14.873" v="53" actId="1038"/>
          <ac:spMkLst>
            <pc:docMk/>
            <pc:sldMk cId="3317666711" sldId="319"/>
            <ac:spMk id="41" creationId="{10090AFD-D476-4630-A9F7-72D8857DE882}"/>
          </ac:spMkLst>
        </pc:spChg>
        <pc:grpChg chg="mod">
          <ac:chgData name="LOZADA MONTES ELVIA LORELI (MXSEJ)" userId="78ea13f7-fa47-4c77-9ff8-4bae36fc146e" providerId="ADAL" clId="{67E25A1E-807D-4E82-BADE-BCF92413F1A9}" dt="2021-08-26T20:57:34.780" v="31" actId="1038"/>
          <ac:grpSpMkLst>
            <pc:docMk/>
            <pc:sldMk cId="3317666711" sldId="319"/>
            <ac:grpSpMk id="26" creationId="{2A870598-75ED-48CC-89E1-D15E29CC68B1}"/>
          </ac:grpSpMkLst>
        </pc:grpChg>
      </pc:sldChg>
    </pc:docChg>
  </pc:docChgLst>
  <pc:docChgLst>
    <pc:chgData name="LOZADA MONTES ELVIA LORELI (OFCORP)" userId="78ea13f7-fa47-4c77-9ff8-4bae36fc146e" providerId="ADAL" clId="{D4532797-3C10-4480-85D8-18F9D70DE5D5}"/>
    <pc:docChg chg="undo custSel addSld delSld modSld">
      <pc:chgData name="LOZADA MONTES ELVIA LORELI (OFCORP)" userId="78ea13f7-fa47-4c77-9ff8-4bae36fc146e" providerId="ADAL" clId="{D4532797-3C10-4480-85D8-18F9D70DE5D5}" dt="2023-01-17T19:38:22.316" v="3711" actId="20577"/>
      <pc:docMkLst>
        <pc:docMk/>
      </pc:docMkLst>
      <pc:sldChg chg="addSp delSp modSp mod">
        <pc:chgData name="LOZADA MONTES ELVIA LORELI (OFCORP)" userId="78ea13f7-fa47-4c77-9ff8-4bae36fc146e" providerId="ADAL" clId="{D4532797-3C10-4480-85D8-18F9D70DE5D5}" dt="2023-01-11T17:06:38.323" v="1186" actId="27636"/>
        <pc:sldMkLst>
          <pc:docMk/>
          <pc:sldMk cId="3632747673" sldId="332"/>
        </pc:sldMkLst>
        <pc:spChg chg="del">
          <ac:chgData name="LOZADA MONTES ELVIA LORELI (OFCORP)" userId="78ea13f7-fa47-4c77-9ff8-4bae36fc146e" providerId="ADAL" clId="{D4532797-3C10-4480-85D8-18F9D70DE5D5}" dt="2023-01-11T16:48:58.016" v="603" actId="478"/>
          <ac:spMkLst>
            <pc:docMk/>
            <pc:sldMk cId="3632747673" sldId="332"/>
            <ac:spMk id="3" creationId="{14C5B7DC-3CC5-4F58-8C82-485CB62DAD65}"/>
          </ac:spMkLst>
        </pc:spChg>
        <pc:spChg chg="add mod">
          <ac:chgData name="LOZADA MONTES ELVIA LORELI (OFCORP)" userId="78ea13f7-fa47-4c77-9ff8-4bae36fc146e" providerId="ADAL" clId="{D4532797-3C10-4480-85D8-18F9D70DE5D5}" dt="2023-01-11T17:06:38.323" v="1186" actId="27636"/>
          <ac:spMkLst>
            <pc:docMk/>
            <pc:sldMk cId="3632747673" sldId="332"/>
            <ac:spMk id="4" creationId="{A35AE8BE-6C8E-B1ED-EDF7-AAD00FEC80AA}"/>
          </ac:spMkLst>
        </pc:spChg>
        <pc:spChg chg="add mod">
          <ac:chgData name="LOZADA MONTES ELVIA LORELI (OFCORP)" userId="78ea13f7-fa47-4c77-9ff8-4bae36fc146e" providerId="ADAL" clId="{D4532797-3C10-4480-85D8-18F9D70DE5D5}" dt="2023-01-11T17:01:04.799" v="955" actId="207"/>
          <ac:spMkLst>
            <pc:docMk/>
            <pc:sldMk cId="3632747673" sldId="332"/>
            <ac:spMk id="5" creationId="{D84ADBC1-BD46-8418-C2B3-CC78EA233B64}"/>
          </ac:spMkLst>
        </pc:spChg>
        <pc:spChg chg="add mod">
          <ac:chgData name="LOZADA MONTES ELVIA LORELI (OFCORP)" userId="78ea13f7-fa47-4c77-9ff8-4bae36fc146e" providerId="ADAL" clId="{D4532797-3C10-4480-85D8-18F9D70DE5D5}" dt="2023-01-11T17:02:30.411" v="1096" actId="20577"/>
          <ac:spMkLst>
            <pc:docMk/>
            <pc:sldMk cId="3632747673" sldId="332"/>
            <ac:spMk id="6" creationId="{B2F981DD-C464-69C6-02D1-66F0F1BA04E7}"/>
          </ac:spMkLst>
        </pc:spChg>
        <pc:spChg chg="add del mod">
          <ac:chgData name="LOZADA MONTES ELVIA LORELI (OFCORP)" userId="78ea13f7-fa47-4c77-9ff8-4bae36fc146e" providerId="ADAL" clId="{D4532797-3C10-4480-85D8-18F9D70DE5D5}" dt="2023-01-11T16:49:15.490" v="612" actId="478"/>
          <ac:spMkLst>
            <pc:docMk/>
            <pc:sldMk cId="3632747673" sldId="332"/>
            <ac:spMk id="17" creationId="{4B3ED1D7-03E4-4746-8F02-908C9D2B96A4}"/>
          </ac:spMkLst>
        </pc:spChg>
      </pc:sldChg>
      <pc:sldChg chg="addSp delSp modSp mod">
        <pc:chgData name="LOZADA MONTES ELVIA LORELI (OFCORP)" userId="78ea13f7-fa47-4c77-9ff8-4bae36fc146e" providerId="ADAL" clId="{D4532797-3C10-4480-85D8-18F9D70DE5D5}" dt="2023-01-11T17:21:53.011" v="2210" actId="20577"/>
        <pc:sldMkLst>
          <pc:docMk/>
          <pc:sldMk cId="2216371194" sldId="349"/>
        </pc:sldMkLst>
        <pc:spChg chg="mod">
          <ac:chgData name="LOZADA MONTES ELVIA LORELI (OFCORP)" userId="78ea13f7-fa47-4c77-9ff8-4bae36fc146e" providerId="ADAL" clId="{D4532797-3C10-4480-85D8-18F9D70DE5D5}" dt="2023-01-11T17:05:58.107" v="1175" actId="1035"/>
          <ac:spMkLst>
            <pc:docMk/>
            <pc:sldMk cId="2216371194" sldId="349"/>
            <ac:spMk id="4" creationId="{28FBB78B-308D-7145-A61B-9D3CF269E73A}"/>
          </ac:spMkLst>
        </pc:spChg>
        <pc:spChg chg="mod">
          <ac:chgData name="LOZADA MONTES ELVIA LORELI (OFCORP)" userId="78ea13f7-fa47-4c77-9ff8-4bae36fc146e" providerId="ADAL" clId="{D4532797-3C10-4480-85D8-18F9D70DE5D5}" dt="2023-01-11T17:21:53.011" v="2210" actId="20577"/>
          <ac:spMkLst>
            <pc:docMk/>
            <pc:sldMk cId="2216371194" sldId="349"/>
            <ac:spMk id="5" creationId="{E25594D2-69AD-099D-27D2-0D1BC995A816}"/>
          </ac:spMkLst>
        </pc:spChg>
        <pc:spChg chg="mod">
          <ac:chgData name="LOZADA MONTES ELVIA LORELI (OFCORP)" userId="78ea13f7-fa47-4c77-9ff8-4bae36fc146e" providerId="ADAL" clId="{D4532797-3C10-4480-85D8-18F9D70DE5D5}" dt="2023-01-11T17:05:34.980" v="1163" actId="12788"/>
          <ac:spMkLst>
            <pc:docMk/>
            <pc:sldMk cId="2216371194" sldId="349"/>
            <ac:spMk id="6" creationId="{D7928735-9CA4-6AB3-2095-2BD510A4B76E}"/>
          </ac:spMkLst>
        </pc:spChg>
        <pc:spChg chg="mod">
          <ac:chgData name="LOZADA MONTES ELVIA LORELI (OFCORP)" userId="78ea13f7-fa47-4c77-9ff8-4bae36fc146e" providerId="ADAL" clId="{D4532797-3C10-4480-85D8-18F9D70DE5D5}" dt="2023-01-11T17:06:01.608" v="1183" actId="1036"/>
          <ac:spMkLst>
            <pc:docMk/>
            <pc:sldMk cId="2216371194" sldId="349"/>
            <ac:spMk id="8" creationId="{CB8F4306-51CE-FDFC-E37E-8750D57AF194}"/>
          </ac:spMkLst>
        </pc:spChg>
        <pc:spChg chg="add mod topLvl">
          <ac:chgData name="LOZADA MONTES ELVIA LORELI (OFCORP)" userId="78ea13f7-fa47-4c77-9ff8-4bae36fc146e" providerId="ADAL" clId="{D4532797-3C10-4480-85D8-18F9D70DE5D5}" dt="2023-01-11T17:04:47.228" v="1120" actId="1076"/>
          <ac:spMkLst>
            <pc:docMk/>
            <pc:sldMk cId="2216371194" sldId="349"/>
            <ac:spMk id="10" creationId="{59C28733-F8A3-93C4-084E-21D65B3AD666}"/>
          </ac:spMkLst>
        </pc:spChg>
        <pc:spChg chg="add del">
          <ac:chgData name="LOZADA MONTES ELVIA LORELI (OFCORP)" userId="78ea13f7-fa47-4c77-9ff8-4bae36fc146e" providerId="ADAL" clId="{D4532797-3C10-4480-85D8-18F9D70DE5D5}" dt="2023-01-11T17:03:39.229" v="1099" actId="478"/>
          <ac:spMkLst>
            <pc:docMk/>
            <pc:sldMk cId="2216371194" sldId="349"/>
            <ac:spMk id="12" creationId="{F5D628AB-195F-4FAC-4508-3825506EDD25}"/>
          </ac:spMkLst>
        </pc:spChg>
        <pc:grpChg chg="mod">
          <ac:chgData name="LOZADA MONTES ELVIA LORELI (OFCORP)" userId="78ea13f7-fa47-4c77-9ff8-4bae36fc146e" providerId="ADAL" clId="{D4532797-3C10-4480-85D8-18F9D70DE5D5}" dt="2023-01-11T17:05:49.522" v="1165" actId="12789"/>
          <ac:grpSpMkLst>
            <pc:docMk/>
            <pc:sldMk cId="2216371194" sldId="349"/>
            <ac:grpSpMk id="7" creationId="{693EB490-0746-E0FA-DB6D-16B07C829DFB}"/>
          </ac:grpSpMkLst>
        </pc:grpChg>
        <pc:grpChg chg="add del mod ord">
          <ac:chgData name="LOZADA MONTES ELVIA LORELI (OFCORP)" userId="78ea13f7-fa47-4c77-9ff8-4bae36fc146e" providerId="ADAL" clId="{D4532797-3C10-4480-85D8-18F9D70DE5D5}" dt="2023-01-11T17:04:28.608" v="1114" actId="165"/>
          <ac:grpSpMkLst>
            <pc:docMk/>
            <pc:sldMk cId="2216371194" sldId="349"/>
            <ac:grpSpMk id="11" creationId="{BB629C80-9814-3521-F421-3E28BA6C519C}"/>
          </ac:grpSpMkLst>
        </pc:grpChg>
        <pc:picChg chg="del mod">
          <ac:chgData name="LOZADA MONTES ELVIA LORELI (OFCORP)" userId="78ea13f7-fa47-4c77-9ff8-4bae36fc146e" providerId="ADAL" clId="{D4532797-3C10-4480-85D8-18F9D70DE5D5}" dt="2023-01-11T16:36:09.487" v="2" actId="478"/>
          <ac:picMkLst>
            <pc:docMk/>
            <pc:sldMk cId="2216371194" sldId="349"/>
            <ac:picMk id="2" creationId="{A9DD66E7-B350-A81E-D367-F70A7A65BE41}"/>
          </ac:picMkLst>
        </pc:picChg>
        <pc:picChg chg="add del mod topLvl modCrop">
          <ac:chgData name="LOZADA MONTES ELVIA LORELI (OFCORP)" userId="78ea13f7-fa47-4c77-9ff8-4bae36fc146e" providerId="ADAL" clId="{D4532797-3C10-4480-85D8-18F9D70DE5D5}" dt="2023-01-11T17:04:32.049" v="1116" actId="478"/>
          <ac:picMkLst>
            <pc:docMk/>
            <pc:sldMk cId="2216371194" sldId="349"/>
            <ac:picMk id="9" creationId="{763B55DC-B12C-6908-C569-EF3206124A9A}"/>
          </ac:picMkLst>
        </pc:picChg>
        <pc:picChg chg="add mod ord modCrop">
          <ac:chgData name="LOZADA MONTES ELVIA LORELI (OFCORP)" userId="78ea13f7-fa47-4c77-9ff8-4bae36fc146e" providerId="ADAL" clId="{D4532797-3C10-4480-85D8-18F9D70DE5D5}" dt="2023-01-11T17:04:42.464" v="1119" actId="1076"/>
          <ac:picMkLst>
            <pc:docMk/>
            <pc:sldMk cId="2216371194" sldId="349"/>
            <ac:picMk id="14" creationId="{86BC8331-85DA-6D9A-E4F5-908239175031}"/>
          </ac:picMkLst>
        </pc:picChg>
      </pc:sldChg>
      <pc:sldChg chg="del">
        <pc:chgData name="LOZADA MONTES ELVIA LORELI (OFCORP)" userId="78ea13f7-fa47-4c77-9ff8-4bae36fc146e" providerId="ADAL" clId="{D4532797-3C10-4480-85D8-18F9D70DE5D5}" dt="2023-01-11T17:06:48.914" v="1189" actId="47"/>
        <pc:sldMkLst>
          <pc:docMk/>
          <pc:sldMk cId="301615086" sldId="350"/>
        </pc:sldMkLst>
      </pc:sldChg>
      <pc:sldChg chg="del">
        <pc:chgData name="LOZADA MONTES ELVIA LORELI (OFCORP)" userId="78ea13f7-fa47-4c77-9ff8-4bae36fc146e" providerId="ADAL" clId="{D4532797-3C10-4480-85D8-18F9D70DE5D5}" dt="2023-01-11T17:06:50.110" v="1190" actId="47"/>
        <pc:sldMkLst>
          <pc:docMk/>
          <pc:sldMk cId="1496023180" sldId="352"/>
        </pc:sldMkLst>
      </pc:sldChg>
      <pc:sldChg chg="del">
        <pc:chgData name="LOZADA MONTES ELVIA LORELI (OFCORP)" userId="78ea13f7-fa47-4c77-9ff8-4bae36fc146e" providerId="ADAL" clId="{D4532797-3C10-4480-85D8-18F9D70DE5D5}" dt="2023-01-11T17:06:50.837" v="1191" actId="47"/>
        <pc:sldMkLst>
          <pc:docMk/>
          <pc:sldMk cId="2530478748" sldId="353"/>
        </pc:sldMkLst>
      </pc:sldChg>
      <pc:sldChg chg="modSp add mod">
        <pc:chgData name="LOZADA MONTES ELVIA LORELI (OFCORP)" userId="78ea13f7-fa47-4c77-9ff8-4bae36fc146e" providerId="ADAL" clId="{D4532797-3C10-4480-85D8-18F9D70DE5D5}" dt="2023-01-11T17:20:29.559" v="2125" actId="20577"/>
        <pc:sldMkLst>
          <pc:docMk/>
          <pc:sldMk cId="1328824650" sldId="354"/>
        </pc:sldMkLst>
        <pc:spChg chg="mod">
          <ac:chgData name="LOZADA MONTES ELVIA LORELI (OFCORP)" userId="78ea13f7-fa47-4c77-9ff8-4bae36fc146e" providerId="ADAL" clId="{D4532797-3C10-4480-85D8-18F9D70DE5D5}" dt="2023-01-11T17:16:21.514" v="1608" actId="20577"/>
          <ac:spMkLst>
            <pc:docMk/>
            <pc:sldMk cId="1328824650" sldId="354"/>
            <ac:spMk id="5" creationId="{D84ADBC1-BD46-8418-C2B3-CC78EA233B64}"/>
          </ac:spMkLst>
        </pc:spChg>
        <pc:spChg chg="mod">
          <ac:chgData name="LOZADA MONTES ELVIA LORELI (OFCORP)" userId="78ea13f7-fa47-4c77-9ff8-4bae36fc146e" providerId="ADAL" clId="{D4532797-3C10-4480-85D8-18F9D70DE5D5}" dt="2023-01-11T17:20:29.559" v="2125" actId="20577"/>
          <ac:spMkLst>
            <pc:docMk/>
            <pc:sldMk cId="1328824650" sldId="354"/>
            <ac:spMk id="6" creationId="{B2F981DD-C464-69C6-02D1-66F0F1BA04E7}"/>
          </ac:spMkLst>
        </pc:spChg>
      </pc:sldChg>
      <pc:sldChg chg="add del">
        <pc:chgData name="LOZADA MONTES ELVIA LORELI (OFCORP)" userId="78ea13f7-fa47-4c77-9ff8-4bae36fc146e" providerId="ADAL" clId="{D4532797-3C10-4480-85D8-18F9D70DE5D5}" dt="2023-01-11T17:06:44.096" v="1187" actId="47"/>
        <pc:sldMkLst>
          <pc:docMk/>
          <pc:sldMk cId="4195720550" sldId="354"/>
        </pc:sldMkLst>
      </pc:sldChg>
      <pc:sldChg chg="modSp add mod">
        <pc:chgData name="LOZADA MONTES ELVIA LORELI (OFCORP)" userId="78ea13f7-fa47-4c77-9ff8-4bae36fc146e" providerId="ADAL" clId="{D4532797-3C10-4480-85D8-18F9D70DE5D5}" dt="2023-01-11T17:33:04.012" v="3230" actId="113"/>
        <pc:sldMkLst>
          <pc:docMk/>
          <pc:sldMk cId="2223647599" sldId="355"/>
        </pc:sldMkLst>
        <pc:spChg chg="mod">
          <ac:chgData name="LOZADA MONTES ELVIA LORELI (OFCORP)" userId="78ea13f7-fa47-4c77-9ff8-4bae36fc146e" providerId="ADAL" clId="{D4532797-3C10-4480-85D8-18F9D70DE5D5}" dt="2023-01-11T17:21:32.929" v="2168" actId="20577"/>
          <ac:spMkLst>
            <pc:docMk/>
            <pc:sldMk cId="2223647599" sldId="355"/>
            <ac:spMk id="4" creationId="{A35AE8BE-6C8E-B1ED-EDF7-AAD00FEC80AA}"/>
          </ac:spMkLst>
        </pc:spChg>
        <pc:spChg chg="mod">
          <ac:chgData name="LOZADA MONTES ELVIA LORELI (OFCORP)" userId="78ea13f7-fa47-4c77-9ff8-4bae36fc146e" providerId="ADAL" clId="{D4532797-3C10-4480-85D8-18F9D70DE5D5}" dt="2023-01-11T17:23:19.914" v="2571" actId="20577"/>
          <ac:spMkLst>
            <pc:docMk/>
            <pc:sldMk cId="2223647599" sldId="355"/>
            <ac:spMk id="5" creationId="{D84ADBC1-BD46-8418-C2B3-CC78EA233B64}"/>
          </ac:spMkLst>
        </pc:spChg>
        <pc:spChg chg="mod">
          <ac:chgData name="LOZADA MONTES ELVIA LORELI (OFCORP)" userId="78ea13f7-fa47-4c77-9ff8-4bae36fc146e" providerId="ADAL" clId="{D4532797-3C10-4480-85D8-18F9D70DE5D5}" dt="2023-01-11T17:33:04.012" v="3230" actId="113"/>
          <ac:spMkLst>
            <pc:docMk/>
            <pc:sldMk cId="2223647599" sldId="355"/>
            <ac:spMk id="6" creationId="{B2F981DD-C464-69C6-02D1-66F0F1BA04E7}"/>
          </ac:spMkLst>
        </pc:spChg>
      </pc:sldChg>
      <pc:sldChg chg="modSp add mod">
        <pc:chgData name="LOZADA MONTES ELVIA LORELI (OFCORP)" userId="78ea13f7-fa47-4c77-9ff8-4bae36fc146e" providerId="ADAL" clId="{D4532797-3C10-4480-85D8-18F9D70DE5D5}" dt="2023-01-17T19:38:22.316" v="3711" actId="20577"/>
        <pc:sldMkLst>
          <pc:docMk/>
          <pc:sldMk cId="3872152828" sldId="356"/>
        </pc:sldMkLst>
        <pc:spChg chg="mod">
          <ac:chgData name="LOZADA MONTES ELVIA LORELI (OFCORP)" userId="78ea13f7-fa47-4c77-9ff8-4bae36fc146e" providerId="ADAL" clId="{D4532797-3C10-4480-85D8-18F9D70DE5D5}" dt="2023-01-11T20:19:53.040" v="3703" actId="313"/>
          <ac:spMkLst>
            <pc:docMk/>
            <pc:sldMk cId="3872152828" sldId="356"/>
            <ac:spMk id="4" creationId="{A35AE8BE-6C8E-B1ED-EDF7-AAD00FEC80AA}"/>
          </ac:spMkLst>
        </pc:spChg>
        <pc:spChg chg="mod">
          <ac:chgData name="LOZADA MONTES ELVIA LORELI (OFCORP)" userId="78ea13f7-fa47-4c77-9ff8-4bae36fc146e" providerId="ADAL" clId="{D4532797-3C10-4480-85D8-18F9D70DE5D5}" dt="2023-01-11T17:34:49.314" v="3393" actId="20577"/>
          <ac:spMkLst>
            <pc:docMk/>
            <pc:sldMk cId="3872152828" sldId="356"/>
            <ac:spMk id="6" creationId="{B2F981DD-C464-69C6-02D1-66F0F1BA04E7}"/>
          </ac:spMkLst>
        </pc:spChg>
        <pc:graphicFrameChg chg="modGraphic">
          <ac:chgData name="LOZADA MONTES ELVIA LORELI (OFCORP)" userId="78ea13f7-fa47-4c77-9ff8-4bae36fc146e" providerId="ADAL" clId="{D4532797-3C10-4480-85D8-18F9D70DE5D5}" dt="2023-01-17T19:38:22.316" v="3711" actId="20577"/>
          <ac:graphicFrameMkLst>
            <pc:docMk/>
            <pc:sldMk cId="3872152828" sldId="356"/>
            <ac:graphicFrameMk id="3" creationId="{67FF22E4-734E-616D-7AA6-244F799E4C64}"/>
          </ac:graphicFrameMkLst>
        </pc:graphicFrameChg>
      </pc:sldChg>
      <pc:sldChg chg="modSp add mod">
        <pc:chgData name="LOZADA MONTES ELVIA LORELI (OFCORP)" userId="78ea13f7-fa47-4c77-9ff8-4bae36fc146e" providerId="ADAL" clId="{D4532797-3C10-4480-85D8-18F9D70DE5D5}" dt="2023-01-11T17:35:50.927" v="3702" actId="20577"/>
        <pc:sldMkLst>
          <pc:docMk/>
          <pc:sldMk cId="2151950901" sldId="357"/>
        </pc:sldMkLst>
        <pc:spChg chg="mod">
          <ac:chgData name="LOZADA MONTES ELVIA LORELI (OFCORP)" userId="78ea13f7-fa47-4c77-9ff8-4bae36fc146e" providerId="ADAL" clId="{D4532797-3C10-4480-85D8-18F9D70DE5D5}" dt="2023-01-11T17:34:56.710" v="3410" actId="20577"/>
          <ac:spMkLst>
            <pc:docMk/>
            <pc:sldMk cId="2151950901" sldId="357"/>
            <ac:spMk id="4" creationId="{A35AE8BE-6C8E-B1ED-EDF7-AAD00FEC80AA}"/>
          </ac:spMkLst>
        </pc:spChg>
        <pc:spChg chg="mod">
          <ac:chgData name="LOZADA MONTES ELVIA LORELI (OFCORP)" userId="78ea13f7-fa47-4c77-9ff8-4bae36fc146e" providerId="ADAL" clId="{D4532797-3C10-4480-85D8-18F9D70DE5D5}" dt="2023-01-11T17:35:50.927" v="3702" actId="20577"/>
          <ac:spMkLst>
            <pc:docMk/>
            <pc:sldMk cId="2151950901" sldId="357"/>
            <ac:spMk id="6" creationId="{B2F981DD-C464-69C6-02D1-66F0F1BA04E7}"/>
          </ac:spMkLst>
        </pc:spChg>
      </pc:sldChg>
    </pc:docChg>
  </pc:docChgLst>
  <pc:docChgLst>
    <pc:chgData name="LOZADA MONTES ELVIA LORELI (OFCORP)" userId="78ea13f7-fa47-4c77-9ff8-4bae36fc146e" providerId="ADAL" clId="{2E0CDC63-C5BE-406D-BD5A-403696669A2B}"/>
    <pc:docChg chg="undo custSel addSld delSld modSld sldOrd">
      <pc:chgData name="LOZADA MONTES ELVIA LORELI (OFCORP)" userId="78ea13f7-fa47-4c77-9ff8-4bae36fc146e" providerId="ADAL" clId="{2E0CDC63-C5BE-406D-BD5A-403696669A2B}" dt="2022-04-07T16:52:56.817" v="4108" actId="20577"/>
      <pc:docMkLst>
        <pc:docMk/>
      </pc:docMkLst>
      <pc:sldChg chg="del">
        <pc:chgData name="LOZADA MONTES ELVIA LORELI (OFCORP)" userId="78ea13f7-fa47-4c77-9ff8-4bae36fc146e" providerId="ADAL" clId="{2E0CDC63-C5BE-406D-BD5A-403696669A2B}" dt="2022-04-06T23:44:54.844" v="6" actId="47"/>
        <pc:sldMkLst>
          <pc:docMk/>
          <pc:sldMk cId="1403111461" sldId="320"/>
        </pc:sldMkLst>
      </pc:sldChg>
      <pc:sldChg chg="del">
        <pc:chgData name="LOZADA MONTES ELVIA LORELI (OFCORP)" userId="78ea13f7-fa47-4c77-9ff8-4bae36fc146e" providerId="ADAL" clId="{2E0CDC63-C5BE-406D-BD5A-403696669A2B}" dt="2022-04-06T23:44:51.611" v="1" actId="47"/>
        <pc:sldMkLst>
          <pc:docMk/>
          <pc:sldMk cId="1252348746" sldId="321"/>
        </pc:sldMkLst>
      </pc:sldChg>
      <pc:sldChg chg="del">
        <pc:chgData name="LOZADA MONTES ELVIA LORELI (OFCORP)" userId="78ea13f7-fa47-4c77-9ff8-4bae36fc146e" providerId="ADAL" clId="{2E0CDC63-C5BE-406D-BD5A-403696669A2B}" dt="2022-04-06T23:44:53.791" v="4" actId="47"/>
        <pc:sldMkLst>
          <pc:docMk/>
          <pc:sldMk cId="1915697540" sldId="322"/>
        </pc:sldMkLst>
      </pc:sldChg>
      <pc:sldChg chg="del">
        <pc:chgData name="LOZADA MONTES ELVIA LORELI (OFCORP)" userId="78ea13f7-fa47-4c77-9ff8-4bae36fc146e" providerId="ADAL" clId="{2E0CDC63-C5BE-406D-BD5A-403696669A2B}" dt="2022-04-06T23:44:54.099" v="5" actId="47"/>
        <pc:sldMkLst>
          <pc:docMk/>
          <pc:sldMk cId="4161969979" sldId="323"/>
        </pc:sldMkLst>
      </pc:sldChg>
      <pc:sldChg chg="del">
        <pc:chgData name="LOZADA MONTES ELVIA LORELI (OFCORP)" userId="78ea13f7-fa47-4c77-9ff8-4bae36fc146e" providerId="ADAL" clId="{2E0CDC63-C5BE-406D-BD5A-403696669A2B}" dt="2022-04-06T23:44:52.892" v="2" actId="47"/>
        <pc:sldMkLst>
          <pc:docMk/>
          <pc:sldMk cId="4210442345" sldId="326"/>
        </pc:sldMkLst>
      </pc:sldChg>
      <pc:sldChg chg="del">
        <pc:chgData name="LOZADA MONTES ELVIA LORELI (OFCORP)" userId="78ea13f7-fa47-4c77-9ff8-4bae36fc146e" providerId="ADAL" clId="{2E0CDC63-C5BE-406D-BD5A-403696669A2B}" dt="2022-04-06T23:44:53.343" v="3" actId="47"/>
        <pc:sldMkLst>
          <pc:docMk/>
          <pc:sldMk cId="1650344952" sldId="327"/>
        </pc:sldMkLst>
      </pc:sldChg>
      <pc:sldChg chg="addSp modSp new mod">
        <pc:chgData name="LOZADA MONTES ELVIA LORELI (OFCORP)" userId="78ea13f7-fa47-4c77-9ff8-4bae36fc146e" providerId="ADAL" clId="{2E0CDC63-C5BE-406D-BD5A-403696669A2B}" dt="2022-04-06T23:45:16.668" v="17" actId="1035"/>
        <pc:sldMkLst>
          <pc:docMk/>
          <pc:sldMk cId="2747558442" sldId="328"/>
        </pc:sldMkLst>
        <pc:spChg chg="add mod">
          <ac:chgData name="LOZADA MONTES ELVIA LORELI (OFCORP)" userId="78ea13f7-fa47-4c77-9ff8-4bae36fc146e" providerId="ADAL" clId="{2E0CDC63-C5BE-406D-BD5A-403696669A2B}" dt="2022-04-06T23:45:13.561" v="13" actId="1076"/>
          <ac:spMkLst>
            <pc:docMk/>
            <pc:sldMk cId="2747558442" sldId="328"/>
            <ac:spMk id="3" creationId="{3F3BD65B-5159-4851-B9D0-1A8C310C030E}"/>
          </ac:spMkLst>
        </pc:spChg>
        <pc:spChg chg="add mod">
          <ac:chgData name="LOZADA MONTES ELVIA LORELI (OFCORP)" userId="78ea13f7-fa47-4c77-9ff8-4bae36fc146e" providerId="ADAL" clId="{2E0CDC63-C5BE-406D-BD5A-403696669A2B}" dt="2022-04-06T23:45:16.668" v="17" actId="1035"/>
          <ac:spMkLst>
            <pc:docMk/>
            <pc:sldMk cId="2747558442" sldId="328"/>
            <ac:spMk id="4" creationId="{EAF46A73-A2E5-489D-82EE-D9578BBABC30}"/>
          </ac:spMkLst>
        </pc:spChg>
        <pc:spChg chg="add mod">
          <ac:chgData name="LOZADA MONTES ELVIA LORELI (OFCORP)" userId="78ea13f7-fa47-4c77-9ff8-4bae36fc146e" providerId="ADAL" clId="{2E0CDC63-C5BE-406D-BD5A-403696669A2B}" dt="2022-04-06T23:45:16.668" v="17" actId="1035"/>
          <ac:spMkLst>
            <pc:docMk/>
            <pc:sldMk cId="2747558442" sldId="328"/>
            <ac:spMk id="5" creationId="{001AC515-27EE-48DC-B65A-3748065BD5CF}"/>
          </ac:spMkLst>
        </pc:spChg>
        <pc:picChg chg="add mod">
          <ac:chgData name="LOZADA MONTES ELVIA LORELI (OFCORP)" userId="78ea13f7-fa47-4c77-9ff8-4bae36fc146e" providerId="ADAL" clId="{2E0CDC63-C5BE-406D-BD5A-403696669A2B}" dt="2022-04-06T23:45:13.561" v="13" actId="1076"/>
          <ac:picMkLst>
            <pc:docMk/>
            <pc:sldMk cId="2747558442" sldId="328"/>
            <ac:picMk id="2" creationId="{A902A1E6-C209-4D7B-A2E6-BE5FC5B287E7}"/>
          </ac:picMkLst>
        </pc:picChg>
      </pc:sldChg>
      <pc:sldChg chg="addSp modSp new mod">
        <pc:chgData name="LOZADA MONTES ELVIA LORELI (OFCORP)" userId="78ea13f7-fa47-4c77-9ff8-4bae36fc146e" providerId="ADAL" clId="{2E0CDC63-C5BE-406D-BD5A-403696669A2B}" dt="2022-04-07T16:52:56.817" v="4108" actId="20577"/>
        <pc:sldMkLst>
          <pc:docMk/>
          <pc:sldMk cId="3875811198" sldId="329"/>
        </pc:sldMkLst>
        <pc:spChg chg="add mod">
          <ac:chgData name="LOZADA MONTES ELVIA LORELI (OFCORP)" userId="78ea13f7-fa47-4c77-9ff8-4bae36fc146e" providerId="ADAL" clId="{2E0CDC63-C5BE-406D-BD5A-403696669A2B}" dt="2022-04-07T13:16:46.776" v="3418" actId="1035"/>
          <ac:spMkLst>
            <pc:docMk/>
            <pc:sldMk cId="3875811198" sldId="329"/>
            <ac:spMk id="3" creationId="{14C5B7DC-3CC5-4F58-8C82-485CB62DAD65}"/>
          </ac:spMkLst>
        </pc:spChg>
        <pc:spChg chg="add mod">
          <ac:chgData name="LOZADA MONTES ELVIA LORELI (OFCORP)" userId="78ea13f7-fa47-4c77-9ff8-4bae36fc146e" providerId="ADAL" clId="{2E0CDC63-C5BE-406D-BD5A-403696669A2B}" dt="2022-04-07T13:16:51.643" v="3427" actId="1035"/>
          <ac:spMkLst>
            <pc:docMk/>
            <pc:sldMk cId="3875811198" sldId="329"/>
            <ac:spMk id="4" creationId="{5E82EF68-B936-459D-845C-98DEB7F48EB8}"/>
          </ac:spMkLst>
        </pc:spChg>
        <pc:spChg chg="add mod">
          <ac:chgData name="LOZADA MONTES ELVIA LORELI (OFCORP)" userId="78ea13f7-fa47-4c77-9ff8-4bae36fc146e" providerId="ADAL" clId="{2E0CDC63-C5BE-406D-BD5A-403696669A2B}" dt="2022-04-07T13:17:45.624" v="3482" actId="1035"/>
          <ac:spMkLst>
            <pc:docMk/>
            <pc:sldMk cId="3875811198" sldId="329"/>
            <ac:spMk id="5" creationId="{72F63576-112D-46CB-A20B-7E2F709A1117}"/>
          </ac:spMkLst>
        </pc:spChg>
        <pc:spChg chg="add mod">
          <ac:chgData name="LOZADA MONTES ELVIA LORELI (OFCORP)" userId="78ea13f7-fa47-4c77-9ff8-4bae36fc146e" providerId="ADAL" clId="{2E0CDC63-C5BE-406D-BD5A-403696669A2B}" dt="2022-04-07T13:17:49.863" v="3487" actId="1035"/>
          <ac:spMkLst>
            <pc:docMk/>
            <pc:sldMk cId="3875811198" sldId="329"/>
            <ac:spMk id="6" creationId="{68F0716C-D5DC-4600-984B-1EE9A7E2C1E9}"/>
          </ac:spMkLst>
        </pc:spChg>
        <pc:spChg chg="add mod">
          <ac:chgData name="LOZADA MONTES ELVIA LORELI (OFCORP)" userId="78ea13f7-fa47-4c77-9ff8-4bae36fc146e" providerId="ADAL" clId="{2E0CDC63-C5BE-406D-BD5A-403696669A2B}" dt="2022-04-07T13:17:52.184" v="3493" actId="1035"/>
          <ac:spMkLst>
            <pc:docMk/>
            <pc:sldMk cId="3875811198" sldId="329"/>
            <ac:spMk id="7" creationId="{6F2949FA-51D4-41B9-94E7-C0F9CBBF421A}"/>
          </ac:spMkLst>
        </pc:spChg>
        <pc:spChg chg="add mod">
          <ac:chgData name="LOZADA MONTES ELVIA LORELI (OFCORP)" userId="78ea13f7-fa47-4c77-9ff8-4bae36fc146e" providerId="ADAL" clId="{2E0CDC63-C5BE-406D-BD5A-403696669A2B}" dt="2022-04-07T13:17:55.140" v="3500" actId="1035"/>
          <ac:spMkLst>
            <pc:docMk/>
            <pc:sldMk cId="3875811198" sldId="329"/>
            <ac:spMk id="8" creationId="{555C2911-E9F5-4E5D-BD43-E0BBCAC0D757}"/>
          </ac:spMkLst>
        </pc:spChg>
        <pc:spChg chg="add mod">
          <ac:chgData name="LOZADA MONTES ELVIA LORELI (OFCORP)" userId="78ea13f7-fa47-4c77-9ff8-4bae36fc146e" providerId="ADAL" clId="{2E0CDC63-C5BE-406D-BD5A-403696669A2B}" dt="2022-04-07T15:49:42.061" v="4062" actId="20577"/>
          <ac:spMkLst>
            <pc:docMk/>
            <pc:sldMk cId="3875811198" sldId="329"/>
            <ac:spMk id="9" creationId="{BA013765-AC04-4B6C-9DD6-3B6CFFC3436B}"/>
          </ac:spMkLst>
        </pc:spChg>
        <pc:spChg chg="add mod">
          <ac:chgData name="LOZADA MONTES ELVIA LORELI (OFCORP)" userId="78ea13f7-fa47-4c77-9ff8-4bae36fc146e" providerId="ADAL" clId="{2E0CDC63-C5BE-406D-BD5A-403696669A2B}" dt="2022-04-07T13:17:39.748" v="3475" actId="1035"/>
          <ac:spMkLst>
            <pc:docMk/>
            <pc:sldMk cId="3875811198" sldId="329"/>
            <ac:spMk id="10" creationId="{BA6EC090-54E3-4C81-9B3B-229D872CD678}"/>
          </ac:spMkLst>
        </pc:spChg>
        <pc:spChg chg="add mod">
          <ac:chgData name="LOZADA MONTES ELVIA LORELI (OFCORP)" userId="78ea13f7-fa47-4c77-9ff8-4bae36fc146e" providerId="ADAL" clId="{2E0CDC63-C5BE-406D-BD5A-403696669A2B}" dt="2022-04-07T13:17:39.748" v="3475" actId="1035"/>
          <ac:spMkLst>
            <pc:docMk/>
            <pc:sldMk cId="3875811198" sldId="329"/>
            <ac:spMk id="11" creationId="{A9F805D9-3F65-46AA-9A1B-FC8816799083}"/>
          </ac:spMkLst>
        </pc:spChg>
        <pc:spChg chg="add mod">
          <ac:chgData name="LOZADA MONTES ELVIA LORELI (OFCORP)" userId="78ea13f7-fa47-4c77-9ff8-4bae36fc146e" providerId="ADAL" clId="{2E0CDC63-C5BE-406D-BD5A-403696669A2B}" dt="2022-04-07T13:39:12.038" v="4049" actId="20577"/>
          <ac:spMkLst>
            <pc:docMk/>
            <pc:sldMk cId="3875811198" sldId="329"/>
            <ac:spMk id="12" creationId="{6E585F38-DD33-441A-A3AA-B4C4F3AFB887}"/>
          </ac:spMkLst>
        </pc:spChg>
        <pc:spChg chg="add mod">
          <ac:chgData name="LOZADA MONTES ELVIA LORELI (OFCORP)" userId="78ea13f7-fa47-4c77-9ff8-4bae36fc146e" providerId="ADAL" clId="{2E0CDC63-C5BE-406D-BD5A-403696669A2B}" dt="2022-04-07T13:17:39.748" v="3475" actId="1035"/>
          <ac:spMkLst>
            <pc:docMk/>
            <pc:sldMk cId="3875811198" sldId="329"/>
            <ac:spMk id="13" creationId="{3CA63DDC-A8D7-4084-A2E2-2333A4A21CC4}"/>
          </ac:spMkLst>
        </pc:spChg>
        <pc:spChg chg="add mod">
          <ac:chgData name="LOZADA MONTES ELVIA LORELI (OFCORP)" userId="78ea13f7-fa47-4c77-9ff8-4bae36fc146e" providerId="ADAL" clId="{2E0CDC63-C5BE-406D-BD5A-403696669A2B}" dt="2022-04-07T16:52:56.817" v="4108" actId="20577"/>
          <ac:spMkLst>
            <pc:docMk/>
            <pc:sldMk cId="3875811198" sldId="329"/>
            <ac:spMk id="14" creationId="{38E07CBA-8652-48BD-AF3B-99753CF446EC}"/>
          </ac:spMkLst>
        </pc:spChg>
        <pc:spChg chg="add mod">
          <ac:chgData name="LOZADA MONTES ELVIA LORELI (OFCORP)" userId="78ea13f7-fa47-4c77-9ff8-4bae36fc146e" providerId="ADAL" clId="{2E0CDC63-C5BE-406D-BD5A-403696669A2B}" dt="2022-04-07T13:05:19.266" v="2655" actId="790"/>
          <ac:spMkLst>
            <pc:docMk/>
            <pc:sldMk cId="3875811198" sldId="329"/>
            <ac:spMk id="16" creationId="{9208667C-6D9D-4F7C-9E8E-AB7E7A3B87B7}"/>
          </ac:spMkLst>
        </pc:spChg>
        <pc:picChg chg="add mod">
          <ac:chgData name="LOZADA MONTES ELVIA LORELI (OFCORP)" userId="78ea13f7-fa47-4c77-9ff8-4bae36fc146e" providerId="ADAL" clId="{2E0CDC63-C5BE-406D-BD5A-403696669A2B}" dt="2022-04-06T23:45:42.275" v="20" actId="1076"/>
          <ac:picMkLst>
            <pc:docMk/>
            <pc:sldMk cId="3875811198" sldId="329"/>
            <ac:picMk id="2" creationId="{D05330C8-E004-42B4-954E-817EFA093C32}"/>
          </ac:picMkLst>
        </pc:picChg>
      </pc:sldChg>
      <pc:sldChg chg="addSp modSp new del">
        <pc:chgData name="LOZADA MONTES ELVIA LORELI (OFCORP)" userId="78ea13f7-fa47-4c77-9ff8-4bae36fc146e" providerId="ADAL" clId="{2E0CDC63-C5BE-406D-BD5A-403696669A2B}" dt="2022-04-07T13:23:37.769" v="3804" actId="47"/>
        <pc:sldMkLst>
          <pc:docMk/>
          <pc:sldMk cId="2079617744" sldId="330"/>
        </pc:sldMkLst>
        <pc:picChg chg="add mod">
          <ac:chgData name="LOZADA MONTES ELVIA LORELI (OFCORP)" userId="78ea13f7-fa47-4c77-9ff8-4bae36fc146e" providerId="ADAL" clId="{2E0CDC63-C5BE-406D-BD5A-403696669A2B}" dt="2022-04-06T23:46:03.751" v="22"/>
          <ac:picMkLst>
            <pc:docMk/>
            <pc:sldMk cId="2079617744" sldId="330"/>
            <ac:picMk id="2" creationId="{C2A0B3CF-D06B-4EBE-8D98-6D68E025675C}"/>
          </ac:picMkLst>
        </pc:picChg>
      </pc:sldChg>
      <pc:sldChg chg="addSp modSp new mod">
        <pc:chgData name="LOZADA MONTES ELVIA LORELI (OFCORP)" userId="78ea13f7-fa47-4c77-9ff8-4bae36fc146e" providerId="ADAL" clId="{2E0CDC63-C5BE-406D-BD5A-403696669A2B}" dt="2022-04-07T13:23:55.046" v="3821" actId="207"/>
        <pc:sldMkLst>
          <pc:docMk/>
          <pc:sldMk cId="3666613803" sldId="331"/>
        </pc:sldMkLst>
        <pc:spChg chg="add mod">
          <ac:chgData name="LOZADA MONTES ELVIA LORELI (OFCORP)" userId="78ea13f7-fa47-4c77-9ff8-4bae36fc146e" providerId="ADAL" clId="{2E0CDC63-C5BE-406D-BD5A-403696669A2B}" dt="2022-04-07T13:23:55.046" v="3821" actId="207"/>
          <ac:spMkLst>
            <pc:docMk/>
            <pc:sldMk cId="3666613803" sldId="331"/>
            <ac:spMk id="3" creationId="{E8419957-E88C-45DA-B02A-7597504444E6}"/>
          </ac:spMkLst>
        </pc:spChg>
        <pc:picChg chg="add mod">
          <ac:chgData name="LOZADA MONTES ELVIA LORELI (OFCORP)" userId="78ea13f7-fa47-4c77-9ff8-4bae36fc146e" providerId="ADAL" clId="{2E0CDC63-C5BE-406D-BD5A-403696669A2B}" dt="2022-04-06T23:46:15.194" v="25" actId="1076"/>
          <ac:picMkLst>
            <pc:docMk/>
            <pc:sldMk cId="3666613803" sldId="331"/>
            <ac:picMk id="2" creationId="{CF91ECC3-FE3D-4F49-B121-0008E4EFB8B8}"/>
          </ac:picMkLst>
        </pc:picChg>
      </pc:sldChg>
      <pc:sldChg chg="addSp delSp modSp add mod modShow">
        <pc:chgData name="LOZADA MONTES ELVIA LORELI (OFCORP)" userId="78ea13f7-fa47-4c77-9ff8-4bae36fc146e" providerId="ADAL" clId="{2E0CDC63-C5BE-406D-BD5A-403696669A2B}" dt="2022-04-07T16:13:00.044" v="4092" actId="729"/>
        <pc:sldMkLst>
          <pc:docMk/>
          <pc:sldMk cId="3632747673" sldId="332"/>
        </pc:sldMkLst>
        <pc:spChg chg="mod">
          <ac:chgData name="LOZADA MONTES ELVIA LORELI (OFCORP)" userId="78ea13f7-fa47-4c77-9ff8-4bae36fc146e" providerId="ADAL" clId="{2E0CDC63-C5BE-406D-BD5A-403696669A2B}" dt="2022-04-06T23:53:02.995" v="184" actId="1076"/>
          <ac:spMkLst>
            <pc:docMk/>
            <pc:sldMk cId="3632747673" sldId="332"/>
            <ac:spMk id="3" creationId="{14C5B7DC-3CC5-4F58-8C82-485CB62DAD65}"/>
          </ac:spMkLst>
        </pc:spChg>
        <pc:spChg chg="add mod">
          <ac:chgData name="LOZADA MONTES ELVIA LORELI (OFCORP)" userId="78ea13f7-fa47-4c77-9ff8-4bae36fc146e" providerId="ADAL" clId="{2E0CDC63-C5BE-406D-BD5A-403696669A2B}" dt="2022-04-07T13:34:26.295" v="3994"/>
          <ac:spMkLst>
            <pc:docMk/>
            <pc:sldMk cId="3632747673" sldId="332"/>
            <ac:spMk id="4" creationId="{1E51E217-045F-489D-AFEC-48129C48BB8E}"/>
          </ac:spMkLst>
        </pc:spChg>
        <pc:spChg chg="del">
          <ac:chgData name="LOZADA MONTES ELVIA LORELI (OFCORP)" userId="78ea13f7-fa47-4c77-9ff8-4bae36fc146e" providerId="ADAL" clId="{2E0CDC63-C5BE-406D-BD5A-403696669A2B}" dt="2022-04-06T23:52:53.226" v="180" actId="478"/>
          <ac:spMkLst>
            <pc:docMk/>
            <pc:sldMk cId="3632747673" sldId="332"/>
            <ac:spMk id="4" creationId="{5E82EF68-B936-459D-845C-98DEB7F48EB8}"/>
          </ac:spMkLst>
        </pc:spChg>
        <pc:spChg chg="del">
          <ac:chgData name="LOZADA MONTES ELVIA LORELI (OFCORP)" userId="78ea13f7-fa47-4c77-9ff8-4bae36fc146e" providerId="ADAL" clId="{2E0CDC63-C5BE-406D-BD5A-403696669A2B}" dt="2022-04-06T23:52:53.226" v="180" actId="478"/>
          <ac:spMkLst>
            <pc:docMk/>
            <pc:sldMk cId="3632747673" sldId="332"/>
            <ac:spMk id="5" creationId="{72F63576-112D-46CB-A20B-7E2F709A1117}"/>
          </ac:spMkLst>
        </pc:spChg>
        <pc:spChg chg="del">
          <ac:chgData name="LOZADA MONTES ELVIA LORELI (OFCORP)" userId="78ea13f7-fa47-4c77-9ff8-4bae36fc146e" providerId="ADAL" clId="{2E0CDC63-C5BE-406D-BD5A-403696669A2B}" dt="2022-04-06T23:52:53.226" v="180" actId="478"/>
          <ac:spMkLst>
            <pc:docMk/>
            <pc:sldMk cId="3632747673" sldId="332"/>
            <ac:spMk id="6" creationId="{68F0716C-D5DC-4600-984B-1EE9A7E2C1E9}"/>
          </ac:spMkLst>
        </pc:spChg>
        <pc:spChg chg="del">
          <ac:chgData name="LOZADA MONTES ELVIA LORELI (OFCORP)" userId="78ea13f7-fa47-4c77-9ff8-4bae36fc146e" providerId="ADAL" clId="{2E0CDC63-C5BE-406D-BD5A-403696669A2B}" dt="2022-04-06T23:52:53.226" v="180" actId="478"/>
          <ac:spMkLst>
            <pc:docMk/>
            <pc:sldMk cId="3632747673" sldId="332"/>
            <ac:spMk id="7" creationId="{6F2949FA-51D4-41B9-94E7-C0F9CBBF421A}"/>
          </ac:spMkLst>
        </pc:spChg>
        <pc:spChg chg="del">
          <ac:chgData name="LOZADA MONTES ELVIA LORELI (OFCORP)" userId="78ea13f7-fa47-4c77-9ff8-4bae36fc146e" providerId="ADAL" clId="{2E0CDC63-C5BE-406D-BD5A-403696669A2B}" dt="2022-04-06T23:52:53.226" v="180" actId="478"/>
          <ac:spMkLst>
            <pc:docMk/>
            <pc:sldMk cId="3632747673" sldId="332"/>
            <ac:spMk id="8" creationId="{555C2911-E9F5-4E5D-BD43-E0BBCAC0D757}"/>
          </ac:spMkLst>
        </pc:spChg>
        <pc:spChg chg="del">
          <ac:chgData name="LOZADA MONTES ELVIA LORELI (OFCORP)" userId="78ea13f7-fa47-4c77-9ff8-4bae36fc146e" providerId="ADAL" clId="{2E0CDC63-C5BE-406D-BD5A-403696669A2B}" dt="2022-04-06T23:52:34.653" v="166" actId="478"/>
          <ac:spMkLst>
            <pc:docMk/>
            <pc:sldMk cId="3632747673" sldId="332"/>
            <ac:spMk id="9" creationId="{BA013765-AC04-4B6C-9DD6-3B6CFFC3436B}"/>
          </ac:spMkLst>
        </pc:spChg>
        <pc:spChg chg="del">
          <ac:chgData name="LOZADA MONTES ELVIA LORELI (OFCORP)" userId="78ea13f7-fa47-4c77-9ff8-4bae36fc146e" providerId="ADAL" clId="{2E0CDC63-C5BE-406D-BD5A-403696669A2B}" dt="2022-04-06T23:52:53.226" v="180" actId="478"/>
          <ac:spMkLst>
            <pc:docMk/>
            <pc:sldMk cId="3632747673" sldId="332"/>
            <ac:spMk id="10" creationId="{BA6EC090-54E3-4C81-9B3B-229D872CD678}"/>
          </ac:spMkLst>
        </pc:spChg>
        <pc:spChg chg="del">
          <ac:chgData name="LOZADA MONTES ELVIA LORELI (OFCORP)" userId="78ea13f7-fa47-4c77-9ff8-4bae36fc146e" providerId="ADAL" clId="{2E0CDC63-C5BE-406D-BD5A-403696669A2B}" dt="2022-04-06T23:52:53.226" v="180" actId="478"/>
          <ac:spMkLst>
            <pc:docMk/>
            <pc:sldMk cId="3632747673" sldId="332"/>
            <ac:spMk id="11" creationId="{A9F805D9-3F65-46AA-9A1B-FC8816799083}"/>
          </ac:spMkLst>
        </pc:spChg>
        <pc:spChg chg="del">
          <ac:chgData name="LOZADA MONTES ELVIA LORELI (OFCORP)" userId="78ea13f7-fa47-4c77-9ff8-4bae36fc146e" providerId="ADAL" clId="{2E0CDC63-C5BE-406D-BD5A-403696669A2B}" dt="2022-04-06T23:52:53.226" v="180" actId="478"/>
          <ac:spMkLst>
            <pc:docMk/>
            <pc:sldMk cId="3632747673" sldId="332"/>
            <ac:spMk id="12" creationId="{6E585F38-DD33-441A-A3AA-B4C4F3AFB887}"/>
          </ac:spMkLst>
        </pc:spChg>
        <pc:spChg chg="del">
          <ac:chgData name="LOZADA MONTES ELVIA LORELI (OFCORP)" userId="78ea13f7-fa47-4c77-9ff8-4bae36fc146e" providerId="ADAL" clId="{2E0CDC63-C5BE-406D-BD5A-403696669A2B}" dt="2022-04-06T23:52:53.226" v="180" actId="478"/>
          <ac:spMkLst>
            <pc:docMk/>
            <pc:sldMk cId="3632747673" sldId="332"/>
            <ac:spMk id="13" creationId="{3CA63DDC-A8D7-4084-A2E2-2333A4A21CC4}"/>
          </ac:spMkLst>
        </pc:spChg>
        <pc:spChg chg="del">
          <ac:chgData name="LOZADA MONTES ELVIA LORELI (OFCORP)" userId="78ea13f7-fa47-4c77-9ff8-4bae36fc146e" providerId="ADAL" clId="{2E0CDC63-C5BE-406D-BD5A-403696669A2B}" dt="2022-04-06T23:52:53.226" v="180" actId="478"/>
          <ac:spMkLst>
            <pc:docMk/>
            <pc:sldMk cId="3632747673" sldId="332"/>
            <ac:spMk id="14" creationId="{38E07CBA-8652-48BD-AF3B-99753CF446EC}"/>
          </ac:spMkLst>
        </pc:spChg>
        <pc:spChg chg="add del mod">
          <ac:chgData name="LOZADA MONTES ELVIA LORELI (OFCORP)" userId="78ea13f7-fa47-4c77-9ff8-4bae36fc146e" providerId="ADAL" clId="{2E0CDC63-C5BE-406D-BD5A-403696669A2B}" dt="2022-04-06T23:53:09.066" v="187"/>
          <ac:spMkLst>
            <pc:docMk/>
            <pc:sldMk cId="3632747673" sldId="332"/>
            <ac:spMk id="15" creationId="{779492B9-E3A1-45E0-B5DD-596B09D17E42}"/>
          </ac:spMkLst>
        </pc:spChg>
        <pc:spChg chg="add del mod">
          <ac:chgData name="LOZADA MONTES ELVIA LORELI (OFCORP)" userId="78ea13f7-fa47-4c77-9ff8-4bae36fc146e" providerId="ADAL" clId="{2E0CDC63-C5BE-406D-BD5A-403696669A2B}" dt="2022-04-06T23:55:11.268" v="252"/>
          <ac:spMkLst>
            <pc:docMk/>
            <pc:sldMk cId="3632747673" sldId="332"/>
            <ac:spMk id="16" creationId="{38C439BA-4251-4B86-B5CA-68535B230B40}"/>
          </ac:spMkLst>
        </pc:spChg>
        <pc:spChg chg="add mod">
          <ac:chgData name="LOZADA MONTES ELVIA LORELI (OFCORP)" userId="78ea13f7-fa47-4c77-9ff8-4bae36fc146e" providerId="ADAL" clId="{2E0CDC63-C5BE-406D-BD5A-403696669A2B}" dt="2022-04-07T15:51:32.222" v="4072" actId="20577"/>
          <ac:spMkLst>
            <pc:docMk/>
            <pc:sldMk cId="3632747673" sldId="332"/>
            <ac:spMk id="17" creationId="{4B3ED1D7-03E4-4746-8F02-908C9D2B96A4}"/>
          </ac:spMkLst>
        </pc:spChg>
      </pc:sldChg>
      <pc:sldChg chg="addSp delSp modSp add mod modShow">
        <pc:chgData name="LOZADA MONTES ELVIA LORELI (OFCORP)" userId="78ea13f7-fa47-4c77-9ff8-4bae36fc146e" providerId="ADAL" clId="{2E0CDC63-C5BE-406D-BD5A-403696669A2B}" dt="2022-04-07T13:05:52.377" v="2657" actId="729"/>
        <pc:sldMkLst>
          <pc:docMk/>
          <pc:sldMk cId="1661828980" sldId="333"/>
        </pc:sldMkLst>
        <pc:spChg chg="mod">
          <ac:chgData name="LOZADA MONTES ELVIA LORELI (OFCORP)" userId="78ea13f7-fa47-4c77-9ff8-4bae36fc146e" providerId="ADAL" clId="{2E0CDC63-C5BE-406D-BD5A-403696669A2B}" dt="2022-04-06T23:53:37.979" v="202" actId="14100"/>
          <ac:spMkLst>
            <pc:docMk/>
            <pc:sldMk cId="1661828980" sldId="333"/>
            <ac:spMk id="3" creationId="{14C5B7DC-3CC5-4F58-8C82-485CB62DAD65}"/>
          </ac:spMkLst>
        </pc:spChg>
        <pc:spChg chg="add del">
          <ac:chgData name="LOZADA MONTES ELVIA LORELI (OFCORP)" userId="78ea13f7-fa47-4c77-9ff8-4bae36fc146e" providerId="ADAL" clId="{2E0CDC63-C5BE-406D-BD5A-403696669A2B}" dt="2022-04-07T00:41:14.098" v="1927" actId="478"/>
          <ac:spMkLst>
            <pc:docMk/>
            <pc:sldMk cId="1661828980" sldId="333"/>
            <ac:spMk id="4" creationId="{FAD5F803-2564-4BF4-9212-9500474D0E00}"/>
          </ac:spMkLst>
        </pc:spChg>
        <pc:spChg chg="add mod">
          <ac:chgData name="LOZADA MONTES ELVIA LORELI (OFCORP)" userId="78ea13f7-fa47-4c77-9ff8-4bae36fc146e" providerId="ADAL" clId="{2E0CDC63-C5BE-406D-BD5A-403696669A2B}" dt="2022-04-07T04:33:37.062" v="2634" actId="20577"/>
          <ac:spMkLst>
            <pc:docMk/>
            <pc:sldMk cId="1661828980" sldId="333"/>
            <ac:spMk id="5" creationId="{FD014CF9-4079-4679-8319-6E171EC5BC9C}"/>
          </ac:spMkLst>
        </pc:spChg>
      </pc:sldChg>
      <pc:sldChg chg="addSp modSp add mod modShow">
        <pc:chgData name="LOZADA MONTES ELVIA LORELI (OFCORP)" userId="78ea13f7-fa47-4c77-9ff8-4bae36fc146e" providerId="ADAL" clId="{2E0CDC63-C5BE-406D-BD5A-403696669A2B}" dt="2022-04-07T13:05:52.377" v="2657" actId="729"/>
        <pc:sldMkLst>
          <pc:docMk/>
          <pc:sldMk cId="3870427788" sldId="334"/>
        </pc:sldMkLst>
        <pc:spChg chg="mod">
          <ac:chgData name="LOZADA MONTES ELVIA LORELI (OFCORP)" userId="78ea13f7-fa47-4c77-9ff8-4bae36fc146e" providerId="ADAL" clId="{2E0CDC63-C5BE-406D-BD5A-403696669A2B}" dt="2022-04-06T23:53:49.905" v="212" actId="20577"/>
          <ac:spMkLst>
            <pc:docMk/>
            <pc:sldMk cId="3870427788" sldId="334"/>
            <ac:spMk id="3" creationId="{14C5B7DC-3CC5-4F58-8C82-485CB62DAD65}"/>
          </ac:spMkLst>
        </pc:spChg>
        <pc:spChg chg="add mod">
          <ac:chgData name="LOZADA MONTES ELVIA LORELI (OFCORP)" userId="78ea13f7-fa47-4c77-9ff8-4bae36fc146e" providerId="ADAL" clId="{2E0CDC63-C5BE-406D-BD5A-403696669A2B}" dt="2022-04-07T04:34:04.344" v="2636" actId="20577"/>
          <ac:spMkLst>
            <pc:docMk/>
            <pc:sldMk cId="3870427788" sldId="334"/>
            <ac:spMk id="4" creationId="{D9659080-25CF-4790-B452-DEB995B0954D}"/>
          </ac:spMkLst>
        </pc:spChg>
      </pc:sldChg>
      <pc:sldChg chg="addSp delSp modSp add mod modShow">
        <pc:chgData name="LOZADA MONTES ELVIA LORELI (OFCORP)" userId="78ea13f7-fa47-4c77-9ff8-4bae36fc146e" providerId="ADAL" clId="{2E0CDC63-C5BE-406D-BD5A-403696669A2B}" dt="2022-04-07T16:12:28.275" v="4091" actId="729"/>
        <pc:sldMkLst>
          <pc:docMk/>
          <pc:sldMk cId="2633026041" sldId="335"/>
        </pc:sldMkLst>
        <pc:spChg chg="mod">
          <ac:chgData name="LOZADA MONTES ELVIA LORELI (OFCORP)" userId="78ea13f7-fa47-4c77-9ff8-4bae36fc146e" providerId="ADAL" clId="{2E0CDC63-C5BE-406D-BD5A-403696669A2B}" dt="2022-04-06T23:53:57.583" v="221" actId="20577"/>
          <ac:spMkLst>
            <pc:docMk/>
            <pc:sldMk cId="2633026041" sldId="335"/>
            <ac:spMk id="3" creationId="{14C5B7DC-3CC5-4F58-8C82-485CB62DAD65}"/>
          </ac:spMkLst>
        </pc:spChg>
        <pc:spChg chg="add mod">
          <ac:chgData name="LOZADA MONTES ELVIA LORELI (OFCORP)" userId="78ea13f7-fa47-4c77-9ff8-4bae36fc146e" providerId="ADAL" clId="{2E0CDC63-C5BE-406D-BD5A-403696669A2B}" dt="2022-04-07T13:24:16.081" v="3823" actId="2711"/>
          <ac:spMkLst>
            <pc:docMk/>
            <pc:sldMk cId="2633026041" sldId="335"/>
            <ac:spMk id="4" creationId="{47F89085-42F1-46B0-B143-489D43B27412}"/>
          </ac:spMkLst>
        </pc:spChg>
        <pc:spChg chg="add mod">
          <ac:chgData name="LOZADA MONTES ELVIA LORELI (OFCORP)" userId="78ea13f7-fa47-4c77-9ff8-4bae36fc146e" providerId="ADAL" clId="{2E0CDC63-C5BE-406D-BD5A-403696669A2B}" dt="2022-04-07T13:24:34.650" v="3827" actId="1076"/>
          <ac:spMkLst>
            <pc:docMk/>
            <pc:sldMk cId="2633026041" sldId="335"/>
            <ac:spMk id="5" creationId="{2B48820F-0221-4F6F-9555-02857F634A5F}"/>
          </ac:spMkLst>
        </pc:spChg>
        <pc:spChg chg="add mod">
          <ac:chgData name="LOZADA MONTES ELVIA LORELI (OFCORP)" userId="78ea13f7-fa47-4c77-9ff8-4bae36fc146e" providerId="ADAL" clId="{2E0CDC63-C5BE-406D-BD5A-403696669A2B}" dt="2022-04-07T13:24:16.081" v="3823" actId="2711"/>
          <ac:spMkLst>
            <pc:docMk/>
            <pc:sldMk cId="2633026041" sldId="335"/>
            <ac:spMk id="6" creationId="{A5D1878C-E52B-4F6A-AA89-2A3D86A3F69E}"/>
          </ac:spMkLst>
        </pc:spChg>
        <pc:spChg chg="add mod">
          <ac:chgData name="LOZADA MONTES ELVIA LORELI (OFCORP)" userId="78ea13f7-fa47-4c77-9ff8-4bae36fc146e" providerId="ADAL" clId="{2E0CDC63-C5BE-406D-BD5A-403696669A2B}" dt="2022-04-07T13:24:16.081" v="3823" actId="2711"/>
          <ac:spMkLst>
            <pc:docMk/>
            <pc:sldMk cId="2633026041" sldId="335"/>
            <ac:spMk id="7" creationId="{A0238F6B-EA72-40B4-8A11-D0EA3BA086EF}"/>
          </ac:spMkLst>
        </pc:spChg>
        <pc:spChg chg="add mod">
          <ac:chgData name="LOZADA MONTES ELVIA LORELI (OFCORP)" userId="78ea13f7-fa47-4c77-9ff8-4bae36fc146e" providerId="ADAL" clId="{2E0CDC63-C5BE-406D-BD5A-403696669A2B}" dt="2022-04-07T13:24:16.081" v="3823" actId="2711"/>
          <ac:spMkLst>
            <pc:docMk/>
            <pc:sldMk cId="2633026041" sldId="335"/>
            <ac:spMk id="8" creationId="{2FFF00A6-3F19-441A-B8B1-D11378E3B391}"/>
          </ac:spMkLst>
        </pc:spChg>
        <pc:spChg chg="add mod">
          <ac:chgData name="LOZADA MONTES ELVIA LORELI (OFCORP)" userId="78ea13f7-fa47-4c77-9ff8-4bae36fc146e" providerId="ADAL" clId="{2E0CDC63-C5BE-406D-BD5A-403696669A2B}" dt="2022-04-07T13:24:16.081" v="3823" actId="2711"/>
          <ac:spMkLst>
            <pc:docMk/>
            <pc:sldMk cId="2633026041" sldId="335"/>
            <ac:spMk id="9" creationId="{D1829879-5DA2-42AD-BA01-D338DD5E47FA}"/>
          </ac:spMkLst>
        </pc:spChg>
        <pc:spChg chg="add mod">
          <ac:chgData name="LOZADA MONTES ELVIA LORELI (OFCORP)" userId="78ea13f7-fa47-4c77-9ff8-4bae36fc146e" providerId="ADAL" clId="{2E0CDC63-C5BE-406D-BD5A-403696669A2B}" dt="2022-04-07T13:27:17.629" v="3875" actId="113"/>
          <ac:spMkLst>
            <pc:docMk/>
            <pc:sldMk cId="2633026041" sldId="335"/>
            <ac:spMk id="11" creationId="{9E7E6EE0-63C1-4CFB-AC6F-E41BF628A5DD}"/>
          </ac:spMkLst>
        </pc:spChg>
        <pc:spChg chg="add mod">
          <ac:chgData name="LOZADA MONTES ELVIA LORELI (OFCORP)" userId="78ea13f7-fa47-4c77-9ff8-4bae36fc146e" providerId="ADAL" clId="{2E0CDC63-C5BE-406D-BD5A-403696669A2B}" dt="2022-04-07T13:26:05.422" v="3854" actId="14100"/>
          <ac:spMkLst>
            <pc:docMk/>
            <pc:sldMk cId="2633026041" sldId="335"/>
            <ac:spMk id="13" creationId="{E785D334-EB6B-4743-96C5-2E4F035A6424}"/>
          </ac:spMkLst>
        </pc:spChg>
        <pc:spChg chg="add del mod">
          <ac:chgData name="LOZADA MONTES ELVIA LORELI (OFCORP)" userId="78ea13f7-fa47-4c77-9ff8-4bae36fc146e" providerId="ADAL" clId="{2E0CDC63-C5BE-406D-BD5A-403696669A2B}" dt="2022-04-07T02:44:16.084" v="2346" actId="478"/>
          <ac:spMkLst>
            <pc:docMk/>
            <pc:sldMk cId="2633026041" sldId="335"/>
            <ac:spMk id="15" creationId="{AC915B5B-2168-4B92-97C3-7482ADF70555}"/>
          </ac:spMkLst>
        </pc:spChg>
        <pc:spChg chg="add del mod">
          <ac:chgData name="LOZADA MONTES ELVIA LORELI (OFCORP)" userId="78ea13f7-fa47-4c77-9ff8-4bae36fc146e" providerId="ADAL" clId="{2E0CDC63-C5BE-406D-BD5A-403696669A2B}" dt="2022-04-07T02:45:36.221" v="2362" actId="478"/>
          <ac:spMkLst>
            <pc:docMk/>
            <pc:sldMk cId="2633026041" sldId="335"/>
            <ac:spMk id="17" creationId="{0929CD72-D824-4574-B19B-08F23673B446}"/>
          </ac:spMkLst>
        </pc:spChg>
        <pc:spChg chg="add mod">
          <ac:chgData name="LOZADA MONTES ELVIA LORELI (OFCORP)" userId="78ea13f7-fa47-4c77-9ff8-4bae36fc146e" providerId="ADAL" clId="{2E0CDC63-C5BE-406D-BD5A-403696669A2B}" dt="2022-04-07T13:26:16.573" v="3856" actId="1076"/>
          <ac:spMkLst>
            <pc:docMk/>
            <pc:sldMk cId="2633026041" sldId="335"/>
            <ac:spMk id="19" creationId="{ED3E608F-5C09-49B0-8618-63B9F14AB595}"/>
          </ac:spMkLst>
        </pc:spChg>
        <pc:spChg chg="add mod">
          <ac:chgData name="LOZADA MONTES ELVIA LORELI (OFCORP)" userId="78ea13f7-fa47-4c77-9ff8-4bae36fc146e" providerId="ADAL" clId="{2E0CDC63-C5BE-406D-BD5A-403696669A2B}" dt="2022-04-07T13:26:18.800" v="3857" actId="1076"/>
          <ac:spMkLst>
            <pc:docMk/>
            <pc:sldMk cId="2633026041" sldId="335"/>
            <ac:spMk id="21" creationId="{F2EEB9D5-81B4-47EE-8286-30F43025F3CD}"/>
          </ac:spMkLst>
        </pc:spChg>
        <pc:spChg chg="add mod">
          <ac:chgData name="LOZADA MONTES ELVIA LORELI (OFCORP)" userId="78ea13f7-fa47-4c77-9ff8-4bae36fc146e" providerId="ADAL" clId="{2E0CDC63-C5BE-406D-BD5A-403696669A2B}" dt="2022-04-07T13:26:21.590" v="3858" actId="1076"/>
          <ac:spMkLst>
            <pc:docMk/>
            <pc:sldMk cId="2633026041" sldId="335"/>
            <ac:spMk id="23" creationId="{E05F6525-FA72-4739-B5A9-4F6B566B8227}"/>
          </ac:spMkLst>
        </pc:spChg>
        <pc:spChg chg="add mod">
          <ac:chgData name="LOZADA MONTES ELVIA LORELI (OFCORP)" userId="78ea13f7-fa47-4c77-9ff8-4bae36fc146e" providerId="ADAL" clId="{2E0CDC63-C5BE-406D-BD5A-403696669A2B}" dt="2022-04-07T13:26:24.176" v="3859" actId="1076"/>
          <ac:spMkLst>
            <pc:docMk/>
            <pc:sldMk cId="2633026041" sldId="335"/>
            <ac:spMk id="25" creationId="{8542CFFD-AD0C-44E4-A279-C2083D1A9E42}"/>
          </ac:spMkLst>
        </pc:spChg>
        <pc:spChg chg="add mod">
          <ac:chgData name="LOZADA MONTES ELVIA LORELI (OFCORP)" userId="78ea13f7-fa47-4c77-9ff8-4bae36fc146e" providerId="ADAL" clId="{2E0CDC63-C5BE-406D-BD5A-403696669A2B}" dt="2022-04-07T13:41:18.026" v="4054" actId="1036"/>
          <ac:spMkLst>
            <pc:docMk/>
            <pc:sldMk cId="2633026041" sldId="335"/>
            <ac:spMk id="26" creationId="{129CE785-4F37-4C79-B831-DF60896A0075}"/>
          </ac:spMkLst>
        </pc:spChg>
        <pc:spChg chg="add mod">
          <ac:chgData name="LOZADA MONTES ELVIA LORELI (OFCORP)" userId="78ea13f7-fa47-4c77-9ff8-4bae36fc146e" providerId="ADAL" clId="{2E0CDC63-C5BE-406D-BD5A-403696669A2B}" dt="2022-04-07T13:26:26.566" v="3860" actId="1076"/>
          <ac:spMkLst>
            <pc:docMk/>
            <pc:sldMk cId="2633026041" sldId="335"/>
            <ac:spMk id="27" creationId="{927B449B-89F5-4A6C-A3B3-7EBC330B4C51}"/>
          </ac:spMkLst>
        </pc:spChg>
        <pc:spChg chg="add mod">
          <ac:chgData name="LOZADA MONTES ELVIA LORELI (OFCORP)" userId="78ea13f7-fa47-4c77-9ff8-4bae36fc146e" providerId="ADAL" clId="{2E0CDC63-C5BE-406D-BD5A-403696669A2B}" dt="2022-04-07T13:26:28.717" v="3861" actId="1076"/>
          <ac:spMkLst>
            <pc:docMk/>
            <pc:sldMk cId="2633026041" sldId="335"/>
            <ac:spMk id="29" creationId="{4C8068AE-9F6A-45D7-851B-8044BEA87EEB}"/>
          </ac:spMkLst>
        </pc:spChg>
        <pc:spChg chg="add del mod">
          <ac:chgData name="LOZADA MONTES ELVIA LORELI (OFCORP)" userId="78ea13f7-fa47-4c77-9ff8-4bae36fc146e" providerId="ADAL" clId="{2E0CDC63-C5BE-406D-BD5A-403696669A2B}" dt="2022-04-07T03:06:53.373" v="2427" actId="478"/>
          <ac:spMkLst>
            <pc:docMk/>
            <pc:sldMk cId="2633026041" sldId="335"/>
            <ac:spMk id="31" creationId="{4317A810-1813-48CF-9D5A-F2D9F03CFE35}"/>
          </ac:spMkLst>
        </pc:spChg>
        <pc:spChg chg="add del mod">
          <ac:chgData name="LOZADA MONTES ELVIA LORELI (OFCORP)" userId="78ea13f7-fa47-4c77-9ff8-4bae36fc146e" providerId="ADAL" clId="{2E0CDC63-C5BE-406D-BD5A-403696669A2B}" dt="2022-04-07T03:06:51.207" v="2426" actId="478"/>
          <ac:spMkLst>
            <pc:docMk/>
            <pc:sldMk cId="2633026041" sldId="335"/>
            <ac:spMk id="33" creationId="{B7069CE1-BAF1-415D-BCB5-AD7208FCECDB}"/>
          </ac:spMkLst>
        </pc:spChg>
        <pc:spChg chg="add del mod">
          <ac:chgData name="LOZADA MONTES ELVIA LORELI (OFCORP)" userId="78ea13f7-fa47-4c77-9ff8-4bae36fc146e" providerId="ADAL" clId="{2E0CDC63-C5BE-406D-BD5A-403696669A2B}" dt="2022-04-07T03:45:44.190" v="2508" actId="478"/>
          <ac:spMkLst>
            <pc:docMk/>
            <pc:sldMk cId="2633026041" sldId="335"/>
            <ac:spMk id="35" creationId="{A8475737-96D7-490D-A81D-35F434C734DE}"/>
          </ac:spMkLst>
        </pc:spChg>
        <pc:spChg chg="add del mod">
          <ac:chgData name="LOZADA MONTES ELVIA LORELI (OFCORP)" userId="78ea13f7-fa47-4c77-9ff8-4bae36fc146e" providerId="ADAL" clId="{2E0CDC63-C5BE-406D-BD5A-403696669A2B}" dt="2022-04-07T03:07:25.921" v="2436" actId="22"/>
          <ac:spMkLst>
            <pc:docMk/>
            <pc:sldMk cId="2633026041" sldId="335"/>
            <ac:spMk id="37" creationId="{E6134DB5-EC07-4C28-8F4E-F4AA55243A99}"/>
          </ac:spMkLst>
        </pc:spChg>
        <pc:spChg chg="add del mod">
          <ac:chgData name="LOZADA MONTES ELVIA LORELI (OFCORP)" userId="78ea13f7-fa47-4c77-9ff8-4bae36fc146e" providerId="ADAL" clId="{2E0CDC63-C5BE-406D-BD5A-403696669A2B}" dt="2022-04-07T03:45:44.190" v="2508" actId="478"/>
          <ac:spMkLst>
            <pc:docMk/>
            <pc:sldMk cId="2633026041" sldId="335"/>
            <ac:spMk id="39" creationId="{044CE566-1E64-42FA-B27D-48943E8C978A}"/>
          </ac:spMkLst>
        </pc:spChg>
        <pc:spChg chg="add del mod">
          <ac:chgData name="LOZADA MONTES ELVIA LORELI (OFCORP)" userId="78ea13f7-fa47-4c77-9ff8-4bae36fc146e" providerId="ADAL" clId="{2E0CDC63-C5BE-406D-BD5A-403696669A2B}" dt="2022-04-07T03:19:00.597" v="2449" actId="478"/>
          <ac:spMkLst>
            <pc:docMk/>
            <pc:sldMk cId="2633026041" sldId="335"/>
            <ac:spMk id="41" creationId="{EE2F7873-4322-49E0-8083-2C3E12C7B8FF}"/>
          </ac:spMkLst>
        </pc:spChg>
        <pc:spChg chg="add del mod">
          <ac:chgData name="LOZADA MONTES ELVIA LORELI (OFCORP)" userId="78ea13f7-fa47-4c77-9ff8-4bae36fc146e" providerId="ADAL" clId="{2E0CDC63-C5BE-406D-BD5A-403696669A2B}" dt="2022-04-07T03:19:03.034" v="2450" actId="478"/>
          <ac:spMkLst>
            <pc:docMk/>
            <pc:sldMk cId="2633026041" sldId="335"/>
            <ac:spMk id="43" creationId="{52F4E1A2-AC56-4507-AA40-EF20D8BFBA68}"/>
          </ac:spMkLst>
        </pc:spChg>
        <pc:cxnChg chg="add mod">
          <ac:chgData name="LOZADA MONTES ELVIA LORELI (OFCORP)" userId="78ea13f7-fa47-4c77-9ff8-4bae36fc146e" providerId="ADAL" clId="{2E0CDC63-C5BE-406D-BD5A-403696669A2B}" dt="2022-04-07T13:26:49.377" v="3867" actId="693"/>
          <ac:cxnSpMkLst>
            <pc:docMk/>
            <pc:sldMk cId="2633026041" sldId="335"/>
            <ac:cxnSpMk id="12" creationId="{374C2576-B579-4514-B169-0D26B1020A40}"/>
          </ac:cxnSpMkLst>
        </pc:cxnChg>
        <pc:cxnChg chg="add mod">
          <ac:chgData name="LOZADA MONTES ELVIA LORELI (OFCORP)" userId="78ea13f7-fa47-4c77-9ff8-4bae36fc146e" providerId="ADAL" clId="{2E0CDC63-C5BE-406D-BD5A-403696669A2B}" dt="2022-04-07T13:26:57.480" v="3869" actId="1076"/>
          <ac:cxnSpMkLst>
            <pc:docMk/>
            <pc:sldMk cId="2633026041" sldId="335"/>
            <ac:cxnSpMk id="20" creationId="{27567A2F-E517-4329-9BFF-43C10C6CDFF8}"/>
          </ac:cxnSpMkLst>
        </pc:cxnChg>
        <pc:cxnChg chg="add mod">
          <ac:chgData name="LOZADA MONTES ELVIA LORELI (OFCORP)" userId="78ea13f7-fa47-4c77-9ff8-4bae36fc146e" providerId="ADAL" clId="{2E0CDC63-C5BE-406D-BD5A-403696669A2B}" dt="2022-04-07T13:27:01.872" v="3871" actId="1076"/>
          <ac:cxnSpMkLst>
            <pc:docMk/>
            <pc:sldMk cId="2633026041" sldId="335"/>
            <ac:cxnSpMk id="22" creationId="{FF671CBF-8DDB-4436-B489-6A27414AC026}"/>
          </ac:cxnSpMkLst>
        </pc:cxnChg>
        <pc:cxnChg chg="add mod">
          <ac:chgData name="LOZADA MONTES ELVIA LORELI (OFCORP)" userId="78ea13f7-fa47-4c77-9ff8-4bae36fc146e" providerId="ADAL" clId="{2E0CDC63-C5BE-406D-BD5A-403696669A2B}" dt="2022-04-07T13:27:07.646" v="3873" actId="1076"/>
          <ac:cxnSpMkLst>
            <pc:docMk/>
            <pc:sldMk cId="2633026041" sldId="335"/>
            <ac:cxnSpMk id="24" creationId="{CEE35E14-C51C-469B-AF3E-098BA037550B}"/>
          </ac:cxnSpMkLst>
        </pc:cxnChg>
      </pc:sldChg>
      <pc:sldChg chg="modSp add del mod">
        <pc:chgData name="LOZADA MONTES ELVIA LORELI (OFCORP)" userId="78ea13f7-fa47-4c77-9ff8-4bae36fc146e" providerId="ADAL" clId="{2E0CDC63-C5BE-406D-BD5A-403696669A2B}" dt="2022-04-07T13:23:57.244" v="3822" actId="47"/>
        <pc:sldMkLst>
          <pc:docMk/>
          <pc:sldMk cId="3022669946" sldId="336"/>
        </pc:sldMkLst>
        <pc:spChg chg="mod">
          <ac:chgData name="LOZADA MONTES ELVIA LORELI (OFCORP)" userId="78ea13f7-fa47-4c77-9ff8-4bae36fc146e" providerId="ADAL" clId="{2E0CDC63-C5BE-406D-BD5A-403696669A2B}" dt="2022-04-07T05:10:17.445" v="2652" actId="20577"/>
          <ac:spMkLst>
            <pc:docMk/>
            <pc:sldMk cId="3022669946" sldId="336"/>
            <ac:spMk id="3" creationId="{14C5B7DC-3CC5-4F58-8C82-485CB62DAD65}"/>
          </ac:spMkLst>
        </pc:spChg>
      </pc:sldChg>
      <pc:sldChg chg="modSp add del mod">
        <pc:chgData name="LOZADA MONTES ELVIA LORELI (OFCORP)" userId="78ea13f7-fa47-4c77-9ff8-4bae36fc146e" providerId="ADAL" clId="{2E0CDC63-C5BE-406D-BD5A-403696669A2B}" dt="2022-04-07T13:23:37.484" v="3803" actId="47"/>
        <pc:sldMkLst>
          <pc:docMk/>
          <pc:sldMk cId="3290011149" sldId="337"/>
        </pc:sldMkLst>
        <pc:spChg chg="mod">
          <ac:chgData name="LOZADA MONTES ELVIA LORELI (OFCORP)" userId="78ea13f7-fa47-4c77-9ff8-4bae36fc146e" providerId="ADAL" clId="{2E0CDC63-C5BE-406D-BD5A-403696669A2B}" dt="2022-04-06T23:54:19.547" v="247" actId="14100"/>
          <ac:spMkLst>
            <pc:docMk/>
            <pc:sldMk cId="3290011149" sldId="337"/>
            <ac:spMk id="3" creationId="{14C5B7DC-3CC5-4F58-8C82-485CB62DAD65}"/>
          </ac:spMkLst>
        </pc:spChg>
      </pc:sldChg>
      <pc:sldChg chg="addSp delSp modSp add mod ord modShow">
        <pc:chgData name="LOZADA MONTES ELVIA LORELI (OFCORP)" userId="78ea13f7-fa47-4c77-9ff8-4bae36fc146e" providerId="ADAL" clId="{2E0CDC63-C5BE-406D-BD5A-403696669A2B}" dt="2022-04-07T16:12:28.275" v="4091" actId="729"/>
        <pc:sldMkLst>
          <pc:docMk/>
          <pc:sldMk cId="1536429753" sldId="338"/>
        </pc:sldMkLst>
        <pc:spChg chg="mod">
          <ac:chgData name="LOZADA MONTES ELVIA LORELI (OFCORP)" userId="78ea13f7-fa47-4c77-9ff8-4bae36fc146e" providerId="ADAL" clId="{2E0CDC63-C5BE-406D-BD5A-403696669A2B}" dt="2022-04-07T13:30:37.433" v="3944" actId="14100"/>
          <ac:spMkLst>
            <pc:docMk/>
            <pc:sldMk cId="1536429753" sldId="338"/>
            <ac:spMk id="4" creationId="{47F89085-42F1-46B0-B143-489D43B27412}"/>
          </ac:spMkLst>
        </pc:spChg>
        <pc:spChg chg="mod">
          <ac:chgData name="LOZADA MONTES ELVIA LORELI (OFCORP)" userId="78ea13f7-fa47-4c77-9ff8-4bae36fc146e" providerId="ADAL" clId="{2E0CDC63-C5BE-406D-BD5A-403696669A2B}" dt="2022-04-07T13:28:53.254" v="3887" actId="2711"/>
          <ac:spMkLst>
            <pc:docMk/>
            <pc:sldMk cId="1536429753" sldId="338"/>
            <ac:spMk id="5" creationId="{2B48820F-0221-4F6F-9555-02857F634A5F}"/>
          </ac:spMkLst>
        </pc:spChg>
        <pc:spChg chg="mod">
          <ac:chgData name="LOZADA MONTES ELVIA LORELI (OFCORP)" userId="78ea13f7-fa47-4c77-9ff8-4bae36fc146e" providerId="ADAL" clId="{2E0CDC63-C5BE-406D-BD5A-403696669A2B}" dt="2022-04-07T13:30:02.772" v="3904" actId="1076"/>
          <ac:spMkLst>
            <pc:docMk/>
            <pc:sldMk cId="1536429753" sldId="338"/>
            <ac:spMk id="6" creationId="{A5D1878C-E52B-4F6A-AA89-2A3D86A3F69E}"/>
          </ac:spMkLst>
        </pc:spChg>
        <pc:spChg chg="mod">
          <ac:chgData name="LOZADA MONTES ELVIA LORELI (OFCORP)" userId="78ea13f7-fa47-4c77-9ff8-4bae36fc146e" providerId="ADAL" clId="{2E0CDC63-C5BE-406D-BD5A-403696669A2B}" dt="2022-04-07T13:28:53.254" v="3887" actId="2711"/>
          <ac:spMkLst>
            <pc:docMk/>
            <pc:sldMk cId="1536429753" sldId="338"/>
            <ac:spMk id="7" creationId="{A0238F6B-EA72-40B4-8A11-D0EA3BA086EF}"/>
          </ac:spMkLst>
        </pc:spChg>
        <pc:spChg chg="mod">
          <ac:chgData name="LOZADA MONTES ELVIA LORELI (OFCORP)" userId="78ea13f7-fa47-4c77-9ff8-4bae36fc146e" providerId="ADAL" clId="{2E0CDC63-C5BE-406D-BD5A-403696669A2B}" dt="2022-04-07T13:28:53.254" v="3887" actId="2711"/>
          <ac:spMkLst>
            <pc:docMk/>
            <pc:sldMk cId="1536429753" sldId="338"/>
            <ac:spMk id="8" creationId="{2FFF00A6-3F19-441A-B8B1-D11378E3B391}"/>
          </ac:spMkLst>
        </pc:spChg>
        <pc:spChg chg="mod">
          <ac:chgData name="LOZADA MONTES ELVIA LORELI (OFCORP)" userId="78ea13f7-fa47-4c77-9ff8-4bae36fc146e" providerId="ADAL" clId="{2E0CDC63-C5BE-406D-BD5A-403696669A2B}" dt="2022-04-07T13:30:33.336" v="3943" actId="1076"/>
          <ac:spMkLst>
            <pc:docMk/>
            <pc:sldMk cId="1536429753" sldId="338"/>
            <ac:spMk id="9" creationId="{D1829879-5DA2-42AD-BA01-D338DD5E47FA}"/>
          </ac:spMkLst>
        </pc:spChg>
        <pc:spChg chg="mod">
          <ac:chgData name="LOZADA MONTES ELVIA LORELI (OFCORP)" userId="78ea13f7-fa47-4c77-9ff8-4bae36fc146e" providerId="ADAL" clId="{2E0CDC63-C5BE-406D-BD5A-403696669A2B}" dt="2022-04-07T13:29:44.842" v="3899" actId="12788"/>
          <ac:spMkLst>
            <pc:docMk/>
            <pc:sldMk cId="1536429753" sldId="338"/>
            <ac:spMk id="11" creationId="{9E7E6EE0-63C1-4CFB-AC6F-E41BF628A5DD}"/>
          </ac:spMkLst>
        </pc:spChg>
        <pc:spChg chg="del">
          <ac:chgData name="LOZADA MONTES ELVIA LORELI (OFCORP)" userId="78ea13f7-fa47-4c77-9ff8-4bae36fc146e" providerId="ADAL" clId="{2E0CDC63-C5BE-406D-BD5A-403696669A2B}" dt="2022-04-07T04:29:13.097" v="2556" actId="478"/>
          <ac:spMkLst>
            <pc:docMk/>
            <pc:sldMk cId="1536429753" sldId="338"/>
            <ac:spMk id="13" creationId="{E785D334-EB6B-4743-96C5-2E4F035A6424}"/>
          </ac:spMkLst>
        </pc:spChg>
        <pc:spChg chg="add mod">
          <ac:chgData name="LOZADA MONTES ELVIA LORELI (OFCORP)" userId="78ea13f7-fa47-4c77-9ff8-4bae36fc146e" providerId="ADAL" clId="{2E0CDC63-C5BE-406D-BD5A-403696669A2B}" dt="2022-04-07T13:31:47.116" v="3975" actId="113"/>
          <ac:spMkLst>
            <pc:docMk/>
            <pc:sldMk cId="1536429753" sldId="338"/>
            <ac:spMk id="18" creationId="{CAD6968E-6174-463D-BC9E-921C968C0EA5}"/>
          </ac:spMkLst>
        </pc:spChg>
        <pc:spChg chg="mod">
          <ac:chgData name="LOZADA MONTES ELVIA LORELI (OFCORP)" userId="78ea13f7-fa47-4c77-9ff8-4bae36fc146e" providerId="ADAL" clId="{2E0CDC63-C5BE-406D-BD5A-403696669A2B}" dt="2022-04-07T13:31:53.377" v="3977" actId="113"/>
          <ac:spMkLst>
            <pc:docMk/>
            <pc:sldMk cId="1536429753" sldId="338"/>
            <ac:spMk id="19" creationId="{D6BA3D37-3DDC-4349-B396-5CFA39703DA9}"/>
          </ac:spMkLst>
        </pc:spChg>
        <pc:spChg chg="del">
          <ac:chgData name="LOZADA MONTES ELVIA LORELI (OFCORP)" userId="78ea13f7-fa47-4c77-9ff8-4bae36fc146e" providerId="ADAL" clId="{2E0CDC63-C5BE-406D-BD5A-403696669A2B}" dt="2022-04-07T04:29:13.097" v="2556" actId="478"/>
          <ac:spMkLst>
            <pc:docMk/>
            <pc:sldMk cId="1536429753" sldId="338"/>
            <ac:spMk id="19" creationId="{ED3E608F-5C09-49B0-8618-63B9F14AB595}"/>
          </ac:spMkLst>
        </pc:spChg>
        <pc:spChg chg="mod">
          <ac:chgData name="LOZADA MONTES ELVIA LORELI (OFCORP)" userId="78ea13f7-fa47-4c77-9ff8-4bae36fc146e" providerId="ADAL" clId="{2E0CDC63-C5BE-406D-BD5A-403696669A2B}" dt="2022-04-07T13:31:56.734" v="3978" actId="113"/>
          <ac:spMkLst>
            <pc:docMk/>
            <pc:sldMk cId="1536429753" sldId="338"/>
            <ac:spMk id="20" creationId="{D3B02DC8-41B8-4AC1-AAB3-90BFA77D6D32}"/>
          </ac:spMkLst>
        </pc:spChg>
        <pc:spChg chg="add del mod">
          <ac:chgData name="LOZADA MONTES ELVIA LORELI (OFCORP)" userId="78ea13f7-fa47-4c77-9ff8-4bae36fc146e" providerId="ADAL" clId="{2E0CDC63-C5BE-406D-BD5A-403696669A2B}" dt="2022-04-07T04:30:27.586" v="2582" actId="478"/>
          <ac:spMkLst>
            <pc:docMk/>
            <pc:sldMk cId="1536429753" sldId="338"/>
            <ac:spMk id="20" creationId="{F4F7224F-04C3-4A28-BA0A-09FBEF485CFC}"/>
          </ac:spMkLst>
        </pc:spChg>
        <pc:spChg chg="mod">
          <ac:chgData name="LOZADA MONTES ELVIA LORELI (OFCORP)" userId="78ea13f7-fa47-4c77-9ff8-4bae36fc146e" providerId="ADAL" clId="{2E0CDC63-C5BE-406D-BD5A-403696669A2B}" dt="2022-04-07T13:31:26.999" v="3974" actId="1037"/>
          <ac:spMkLst>
            <pc:docMk/>
            <pc:sldMk cId="1536429753" sldId="338"/>
            <ac:spMk id="21" creationId="{F2EEB9D5-81B4-47EE-8286-30F43025F3CD}"/>
          </ac:spMkLst>
        </pc:spChg>
        <pc:spChg chg="add mod">
          <ac:chgData name="LOZADA MONTES ELVIA LORELI (OFCORP)" userId="78ea13f7-fa47-4c77-9ff8-4bae36fc146e" providerId="ADAL" clId="{2E0CDC63-C5BE-406D-BD5A-403696669A2B}" dt="2022-04-07T13:31:50.090" v="3976" actId="113"/>
          <ac:spMkLst>
            <pc:docMk/>
            <pc:sldMk cId="1536429753" sldId="338"/>
            <ac:spMk id="22" creationId="{1FD2D8CE-F7FB-4E9C-84F6-5A2D6C91C702}"/>
          </ac:spMkLst>
        </pc:spChg>
        <pc:spChg chg="mod">
          <ac:chgData name="LOZADA MONTES ELVIA LORELI (OFCORP)" userId="78ea13f7-fa47-4c77-9ff8-4bae36fc146e" providerId="ADAL" clId="{2E0CDC63-C5BE-406D-BD5A-403696669A2B}" dt="2022-04-07T13:30:44.856" v="3945" actId="12788"/>
          <ac:spMkLst>
            <pc:docMk/>
            <pc:sldMk cId="1536429753" sldId="338"/>
            <ac:spMk id="23" creationId="{E05F6525-FA72-4739-B5A9-4F6B566B8227}"/>
          </ac:spMkLst>
        </pc:spChg>
        <pc:spChg chg="add mod">
          <ac:chgData name="LOZADA MONTES ELVIA LORELI (OFCORP)" userId="78ea13f7-fa47-4c77-9ff8-4bae36fc146e" providerId="ADAL" clId="{2E0CDC63-C5BE-406D-BD5A-403696669A2B}" dt="2022-04-07T13:32:02.450" v="3980" actId="113"/>
          <ac:spMkLst>
            <pc:docMk/>
            <pc:sldMk cId="1536429753" sldId="338"/>
            <ac:spMk id="24" creationId="{D2F15B5F-F82C-42C2-84E3-C25C7F592FEF}"/>
          </ac:spMkLst>
        </pc:spChg>
        <pc:spChg chg="mod">
          <ac:chgData name="LOZADA MONTES ELVIA LORELI (OFCORP)" userId="78ea13f7-fa47-4c77-9ff8-4bae36fc146e" providerId="ADAL" clId="{2E0CDC63-C5BE-406D-BD5A-403696669A2B}" dt="2022-04-07T13:32:06.177" v="3981" actId="113"/>
          <ac:spMkLst>
            <pc:docMk/>
            <pc:sldMk cId="1536429753" sldId="338"/>
            <ac:spMk id="25" creationId="{53FAA518-0B9B-4173-AC36-A779BC53F0BE}"/>
          </ac:spMkLst>
        </pc:spChg>
        <pc:spChg chg="del">
          <ac:chgData name="LOZADA MONTES ELVIA LORELI (OFCORP)" userId="78ea13f7-fa47-4c77-9ff8-4bae36fc146e" providerId="ADAL" clId="{2E0CDC63-C5BE-406D-BD5A-403696669A2B}" dt="2022-04-07T04:29:13.097" v="2556" actId="478"/>
          <ac:spMkLst>
            <pc:docMk/>
            <pc:sldMk cId="1536429753" sldId="338"/>
            <ac:spMk id="25" creationId="{8542CFFD-AD0C-44E4-A279-C2083D1A9E42}"/>
          </ac:spMkLst>
        </pc:spChg>
        <pc:spChg chg="add mod">
          <ac:chgData name="LOZADA MONTES ELVIA LORELI (OFCORP)" userId="78ea13f7-fa47-4c77-9ff8-4bae36fc146e" providerId="ADAL" clId="{2E0CDC63-C5BE-406D-BD5A-403696669A2B}" dt="2022-04-07T13:31:59.359" v="3979" actId="113"/>
          <ac:spMkLst>
            <pc:docMk/>
            <pc:sldMk cId="1536429753" sldId="338"/>
            <ac:spMk id="26" creationId="{4FF09D87-F531-4D70-9E25-9FCEA8A47406}"/>
          </ac:spMkLst>
        </pc:spChg>
        <pc:spChg chg="mod">
          <ac:chgData name="LOZADA MONTES ELVIA LORELI (OFCORP)" userId="78ea13f7-fa47-4c77-9ff8-4bae36fc146e" providerId="ADAL" clId="{2E0CDC63-C5BE-406D-BD5A-403696669A2B}" dt="2022-04-07T13:31:05.903" v="3949" actId="1076"/>
          <ac:spMkLst>
            <pc:docMk/>
            <pc:sldMk cId="1536429753" sldId="338"/>
            <ac:spMk id="27" creationId="{927B449B-89F5-4A6C-A3B3-7EBC330B4C51}"/>
          </ac:spMkLst>
        </pc:spChg>
        <pc:spChg chg="mod">
          <ac:chgData name="LOZADA MONTES ELVIA LORELI (OFCORP)" userId="78ea13f7-fa47-4c77-9ff8-4bae36fc146e" providerId="ADAL" clId="{2E0CDC63-C5BE-406D-BD5A-403696669A2B}" dt="2022-04-07T13:32:13.311" v="3983" actId="113"/>
          <ac:spMkLst>
            <pc:docMk/>
            <pc:sldMk cId="1536429753" sldId="338"/>
            <ac:spMk id="28" creationId="{A669015F-77B1-47AC-9F97-C95C3F42EE3B}"/>
          </ac:spMkLst>
        </pc:spChg>
        <pc:spChg chg="del">
          <ac:chgData name="LOZADA MONTES ELVIA LORELI (OFCORP)" userId="78ea13f7-fa47-4c77-9ff8-4bae36fc146e" providerId="ADAL" clId="{2E0CDC63-C5BE-406D-BD5A-403696669A2B}" dt="2022-04-07T04:29:13.097" v="2556" actId="478"/>
          <ac:spMkLst>
            <pc:docMk/>
            <pc:sldMk cId="1536429753" sldId="338"/>
            <ac:spMk id="29" creationId="{4C8068AE-9F6A-45D7-851B-8044BEA87EEB}"/>
          </ac:spMkLst>
        </pc:spChg>
        <pc:spChg chg="add mod">
          <ac:chgData name="LOZADA MONTES ELVIA LORELI (OFCORP)" userId="78ea13f7-fa47-4c77-9ff8-4bae36fc146e" providerId="ADAL" clId="{2E0CDC63-C5BE-406D-BD5A-403696669A2B}" dt="2022-04-07T13:41:15.134" v="4052"/>
          <ac:spMkLst>
            <pc:docMk/>
            <pc:sldMk cId="1536429753" sldId="338"/>
            <ac:spMk id="29" creationId="{804CEEB3-3086-48FA-9BA5-ABE2C4A67E45}"/>
          </ac:spMkLst>
        </pc:spChg>
      </pc:sldChg>
      <pc:sldChg chg="addSp modSp mod ord modShow">
        <pc:chgData name="LOZADA MONTES ELVIA LORELI (OFCORP)" userId="78ea13f7-fa47-4c77-9ff8-4bae36fc146e" providerId="ADAL" clId="{2E0CDC63-C5BE-406D-BD5A-403696669A2B}" dt="2022-04-07T16:12:28.275" v="4091" actId="729"/>
        <pc:sldMkLst>
          <pc:docMk/>
          <pc:sldMk cId="1967408184" sldId="339"/>
        </pc:sldMkLst>
        <pc:spChg chg="add mod">
          <ac:chgData name="LOZADA MONTES ELVIA LORELI (OFCORP)" userId="78ea13f7-fa47-4c77-9ff8-4bae36fc146e" providerId="ADAL" clId="{2E0CDC63-C5BE-406D-BD5A-403696669A2B}" dt="2022-04-07T13:41:30.458" v="4060"/>
          <ac:spMkLst>
            <pc:docMk/>
            <pc:sldMk cId="1967408184" sldId="339"/>
            <ac:spMk id="7" creationId="{49BEF719-A8DE-440D-AE75-6F141CFD98A3}"/>
          </ac:spMkLst>
        </pc:spChg>
        <pc:spChg chg="mod">
          <ac:chgData name="LOZADA MONTES ELVIA LORELI (OFCORP)" userId="78ea13f7-fa47-4c77-9ff8-4bae36fc146e" providerId="ADAL" clId="{2E0CDC63-C5BE-406D-BD5A-403696669A2B}" dt="2022-04-07T13:33:04.265" v="3987" actId="3626"/>
          <ac:spMkLst>
            <pc:docMk/>
            <pc:sldMk cId="1967408184" sldId="339"/>
            <ac:spMk id="9" creationId="{6AD9A5C4-BD95-42FF-8210-55097F69FC62}"/>
          </ac:spMkLst>
        </pc:spChg>
      </pc:sldChg>
      <pc:sldChg chg="addSp modSp mod modShow">
        <pc:chgData name="LOZADA MONTES ELVIA LORELI (OFCORP)" userId="78ea13f7-fa47-4c77-9ff8-4bae36fc146e" providerId="ADAL" clId="{2E0CDC63-C5BE-406D-BD5A-403696669A2B}" dt="2022-04-07T16:12:28.275" v="4091" actId="729"/>
        <pc:sldMkLst>
          <pc:docMk/>
          <pc:sldMk cId="3287069686" sldId="340"/>
        </pc:sldMkLst>
        <pc:spChg chg="mod">
          <ac:chgData name="LOZADA MONTES ELVIA LORELI (OFCORP)" userId="78ea13f7-fa47-4c77-9ff8-4bae36fc146e" providerId="ADAL" clId="{2E0CDC63-C5BE-406D-BD5A-403696669A2B}" dt="2022-04-07T16:08:52.917" v="4076" actId="20577"/>
          <ac:spMkLst>
            <pc:docMk/>
            <pc:sldMk cId="3287069686" sldId="340"/>
            <ac:spMk id="2" creationId="{FED75FC6-E8B1-4F4F-93EF-BDF04E6C6A0B}"/>
          </ac:spMkLst>
        </pc:spChg>
        <pc:spChg chg="add mod">
          <ac:chgData name="LOZADA MONTES ELVIA LORELI (OFCORP)" userId="78ea13f7-fa47-4c77-9ff8-4bae36fc146e" providerId="ADAL" clId="{2E0CDC63-C5BE-406D-BD5A-403696669A2B}" dt="2022-04-07T13:10:27.562" v="2932" actId="207"/>
          <ac:spMkLst>
            <pc:docMk/>
            <pc:sldMk cId="3287069686" sldId="340"/>
            <ac:spMk id="3" creationId="{B6275C23-3C54-4129-A27A-485CD921D1F7}"/>
          </ac:spMkLst>
        </pc:spChg>
        <pc:spChg chg="add mod">
          <ac:chgData name="LOZADA MONTES ELVIA LORELI (OFCORP)" userId="78ea13f7-fa47-4c77-9ff8-4bae36fc146e" providerId="ADAL" clId="{2E0CDC63-C5BE-406D-BD5A-403696669A2B}" dt="2022-04-07T13:41:27.393" v="4059"/>
          <ac:spMkLst>
            <pc:docMk/>
            <pc:sldMk cId="3287069686" sldId="340"/>
            <ac:spMk id="7" creationId="{86651B6E-B6C8-4500-8162-5D2E0E40BBCE}"/>
          </ac:spMkLst>
        </pc:spChg>
        <pc:spChg chg="mod">
          <ac:chgData name="LOZADA MONTES ELVIA LORELI (OFCORP)" userId="78ea13f7-fa47-4c77-9ff8-4bae36fc146e" providerId="ADAL" clId="{2E0CDC63-C5BE-406D-BD5A-403696669A2B}" dt="2022-04-07T13:32:53.060" v="3986"/>
          <ac:spMkLst>
            <pc:docMk/>
            <pc:sldMk cId="3287069686" sldId="340"/>
            <ac:spMk id="8" creationId="{18B63A43-38BD-49A0-A88D-839090C7E677}"/>
          </ac:spMkLst>
        </pc:spChg>
      </pc:sldChg>
      <pc:sldChg chg="addSp modSp add mod modShow">
        <pc:chgData name="LOZADA MONTES ELVIA LORELI (OFCORP)" userId="78ea13f7-fa47-4c77-9ff8-4bae36fc146e" providerId="ADAL" clId="{2E0CDC63-C5BE-406D-BD5A-403696669A2B}" dt="2022-04-07T16:12:28.275" v="4091" actId="729"/>
        <pc:sldMkLst>
          <pc:docMk/>
          <pc:sldMk cId="4091778911" sldId="341"/>
        </pc:sldMkLst>
        <pc:spChg chg="mod">
          <ac:chgData name="LOZADA MONTES ELVIA LORELI (OFCORP)" userId="78ea13f7-fa47-4c77-9ff8-4bae36fc146e" providerId="ADAL" clId="{2E0CDC63-C5BE-406D-BD5A-403696669A2B}" dt="2022-04-07T13:27:32.797" v="3877" actId="113"/>
          <ac:spMkLst>
            <pc:docMk/>
            <pc:sldMk cId="4091778911" sldId="341"/>
            <ac:spMk id="11" creationId="{9E7E6EE0-63C1-4CFB-AC6F-E41BF628A5DD}"/>
          </ac:spMkLst>
        </pc:spChg>
        <pc:spChg chg="add mod">
          <ac:chgData name="LOZADA MONTES ELVIA LORELI (OFCORP)" userId="78ea13f7-fa47-4c77-9ff8-4bae36fc146e" providerId="ADAL" clId="{2E0CDC63-C5BE-406D-BD5A-403696669A2B}" dt="2022-04-07T13:41:20.011" v="4055"/>
          <ac:spMkLst>
            <pc:docMk/>
            <pc:sldMk cId="4091778911" sldId="341"/>
            <ac:spMk id="26" creationId="{9559CC0C-3D31-4484-89AA-8F5E350DAAE7}"/>
          </ac:spMkLst>
        </pc:spChg>
      </pc:sldChg>
      <pc:sldChg chg="addSp modSp add mod modShow">
        <pc:chgData name="LOZADA MONTES ELVIA LORELI (OFCORP)" userId="78ea13f7-fa47-4c77-9ff8-4bae36fc146e" providerId="ADAL" clId="{2E0CDC63-C5BE-406D-BD5A-403696669A2B}" dt="2022-04-07T16:12:28.275" v="4091" actId="729"/>
        <pc:sldMkLst>
          <pc:docMk/>
          <pc:sldMk cId="4105550670" sldId="342"/>
        </pc:sldMkLst>
        <pc:spChg chg="add mod">
          <ac:chgData name="LOZADA MONTES ELVIA LORELI (OFCORP)" userId="78ea13f7-fa47-4c77-9ff8-4bae36fc146e" providerId="ADAL" clId="{2E0CDC63-C5BE-406D-BD5A-403696669A2B}" dt="2022-04-07T13:41:21.977" v="4056"/>
          <ac:spMkLst>
            <pc:docMk/>
            <pc:sldMk cId="4105550670" sldId="342"/>
            <ac:spMk id="26" creationId="{D86112FD-30AA-4C78-B6E5-77B2F026CB16}"/>
          </ac:spMkLst>
        </pc:spChg>
        <pc:spChg chg="mod">
          <ac:chgData name="LOZADA MONTES ELVIA LORELI (OFCORP)" userId="78ea13f7-fa47-4c77-9ff8-4bae36fc146e" providerId="ADAL" clId="{2E0CDC63-C5BE-406D-BD5A-403696669A2B}" dt="2022-04-07T13:28:01.537" v="3879" actId="113"/>
          <ac:spMkLst>
            <pc:docMk/>
            <pc:sldMk cId="4105550670" sldId="342"/>
            <ac:spMk id="27" creationId="{927B449B-89F5-4A6C-A3B3-7EBC330B4C51}"/>
          </ac:spMkLst>
        </pc:spChg>
      </pc:sldChg>
      <pc:sldChg chg="addSp modSp add mod modShow">
        <pc:chgData name="LOZADA MONTES ELVIA LORELI (OFCORP)" userId="78ea13f7-fa47-4c77-9ff8-4bae36fc146e" providerId="ADAL" clId="{2E0CDC63-C5BE-406D-BD5A-403696669A2B}" dt="2022-04-07T16:12:28.275" v="4091" actId="729"/>
        <pc:sldMkLst>
          <pc:docMk/>
          <pc:sldMk cId="970844017" sldId="343"/>
        </pc:sldMkLst>
        <pc:spChg chg="mod">
          <ac:chgData name="LOZADA MONTES ELVIA LORELI (OFCORP)" userId="78ea13f7-fa47-4c77-9ff8-4bae36fc146e" providerId="ADAL" clId="{2E0CDC63-C5BE-406D-BD5A-403696669A2B}" dt="2022-04-07T13:28:27.528" v="3884" actId="113"/>
          <ac:spMkLst>
            <pc:docMk/>
            <pc:sldMk cId="970844017" sldId="343"/>
            <ac:spMk id="13" creationId="{E785D334-EB6B-4743-96C5-2E4F035A6424}"/>
          </ac:spMkLst>
        </pc:spChg>
        <pc:spChg chg="add mod">
          <ac:chgData name="LOZADA MONTES ELVIA LORELI (OFCORP)" userId="78ea13f7-fa47-4c77-9ff8-4bae36fc146e" providerId="ADAL" clId="{2E0CDC63-C5BE-406D-BD5A-403696669A2B}" dt="2022-04-07T13:41:23.907" v="4057"/>
          <ac:spMkLst>
            <pc:docMk/>
            <pc:sldMk cId="970844017" sldId="343"/>
            <ac:spMk id="26" creationId="{14550B51-F967-430D-805F-D7EE9CDA2FC2}"/>
          </ac:spMkLst>
        </pc:spChg>
      </pc:sldChg>
      <pc:sldChg chg="addSp modSp add mod modShow">
        <pc:chgData name="LOZADA MONTES ELVIA LORELI (OFCORP)" userId="78ea13f7-fa47-4c77-9ff8-4bae36fc146e" providerId="ADAL" clId="{2E0CDC63-C5BE-406D-BD5A-403696669A2B}" dt="2022-04-07T16:12:28.275" v="4091" actId="729"/>
        <pc:sldMkLst>
          <pc:docMk/>
          <pc:sldMk cId="891373439" sldId="344"/>
        </pc:sldMkLst>
        <pc:spChg chg="add mod">
          <ac:chgData name="LOZADA MONTES ELVIA LORELI (OFCORP)" userId="78ea13f7-fa47-4c77-9ff8-4bae36fc146e" providerId="ADAL" clId="{2E0CDC63-C5BE-406D-BD5A-403696669A2B}" dt="2022-04-07T13:41:25.485" v="4058"/>
          <ac:spMkLst>
            <pc:docMk/>
            <pc:sldMk cId="891373439" sldId="344"/>
            <ac:spMk id="26" creationId="{D9F87CAF-303C-41E9-9FF0-22E0914888DC}"/>
          </ac:spMkLst>
        </pc:spChg>
        <pc:spChg chg="mod">
          <ac:chgData name="LOZADA MONTES ELVIA LORELI (OFCORP)" userId="78ea13f7-fa47-4c77-9ff8-4bae36fc146e" providerId="ADAL" clId="{2E0CDC63-C5BE-406D-BD5A-403696669A2B}" dt="2022-04-07T13:28:41.904" v="3886" actId="113"/>
          <ac:spMkLst>
            <pc:docMk/>
            <pc:sldMk cId="891373439" sldId="344"/>
            <ac:spMk id="29" creationId="{4C8068AE-9F6A-45D7-851B-8044BEA87EEB}"/>
          </ac:spMkLst>
        </pc:spChg>
      </pc:sldChg>
    </pc:docChg>
  </pc:docChgLst>
  <pc:docChgLst>
    <pc:chgData name="LOZADA MONTES ELVIA LORELI (OFCORP)" userId="78ea13f7-fa47-4c77-9ff8-4bae36fc146e" providerId="ADAL" clId="{CFA6B51C-4365-4224-A3D4-A06F395BA5A6}"/>
    <pc:docChg chg="addSld delSld modSld sldOrd">
      <pc:chgData name="LOZADA MONTES ELVIA LORELI (OFCORP)" userId="78ea13f7-fa47-4c77-9ff8-4bae36fc146e" providerId="ADAL" clId="{CFA6B51C-4365-4224-A3D4-A06F395BA5A6}" dt="2021-12-08T21:37:52.697" v="22"/>
      <pc:docMkLst>
        <pc:docMk/>
      </pc:docMkLst>
      <pc:sldChg chg="del">
        <pc:chgData name="LOZADA MONTES ELVIA LORELI (OFCORP)" userId="78ea13f7-fa47-4c77-9ff8-4bae36fc146e" providerId="ADAL" clId="{CFA6B51C-4365-4224-A3D4-A06F395BA5A6}" dt="2021-12-06T21:53:11.128" v="1" actId="47"/>
        <pc:sldMkLst>
          <pc:docMk/>
          <pc:sldMk cId="1264640033" sldId="256"/>
        </pc:sldMkLst>
      </pc:sldChg>
      <pc:sldChg chg="add del ord">
        <pc:chgData name="LOZADA MONTES ELVIA LORELI (OFCORP)" userId="78ea13f7-fa47-4c77-9ff8-4bae36fc146e" providerId="ADAL" clId="{CFA6B51C-4365-4224-A3D4-A06F395BA5A6}" dt="2021-12-08T21:37:41.038" v="16" actId="47"/>
        <pc:sldMkLst>
          <pc:docMk/>
          <pc:sldMk cId="3292457057" sldId="286"/>
        </pc:sldMkLst>
      </pc:sldChg>
      <pc:sldChg chg="add del ord">
        <pc:chgData name="LOZADA MONTES ELVIA LORELI (OFCORP)" userId="78ea13f7-fa47-4c77-9ff8-4bae36fc146e" providerId="ADAL" clId="{CFA6B51C-4365-4224-A3D4-A06F395BA5A6}" dt="2021-12-08T21:37:41.271" v="17" actId="47"/>
        <pc:sldMkLst>
          <pc:docMk/>
          <pc:sldMk cId="924775794" sldId="295"/>
        </pc:sldMkLst>
      </pc:sldChg>
      <pc:sldChg chg="add del">
        <pc:chgData name="LOZADA MONTES ELVIA LORELI (OFCORP)" userId="78ea13f7-fa47-4c77-9ff8-4bae36fc146e" providerId="ADAL" clId="{CFA6B51C-4365-4224-A3D4-A06F395BA5A6}" dt="2021-12-06T23:45:37.921" v="13" actId="47"/>
        <pc:sldMkLst>
          <pc:docMk/>
          <pc:sldMk cId="1499166402" sldId="316"/>
        </pc:sldMkLst>
      </pc:sldChg>
      <pc:sldChg chg="add del">
        <pc:chgData name="LOZADA MONTES ELVIA LORELI (OFCORP)" userId="78ea13f7-fa47-4c77-9ff8-4bae36fc146e" providerId="ADAL" clId="{CFA6B51C-4365-4224-A3D4-A06F395BA5A6}" dt="2021-12-06T23:45:38.771" v="14" actId="47"/>
        <pc:sldMkLst>
          <pc:docMk/>
          <pc:sldMk cId="3317666711" sldId="319"/>
        </pc:sldMkLst>
      </pc:sldChg>
      <pc:sldChg chg="ord">
        <pc:chgData name="LOZADA MONTES ELVIA LORELI (OFCORP)" userId="78ea13f7-fa47-4c77-9ff8-4bae36fc146e" providerId="ADAL" clId="{CFA6B51C-4365-4224-A3D4-A06F395BA5A6}" dt="2021-12-08T21:37:52.697" v="22"/>
        <pc:sldMkLst>
          <pc:docMk/>
          <pc:sldMk cId="1403111461" sldId="320"/>
        </pc:sldMkLst>
      </pc:sldChg>
      <pc:sldChg chg="add">
        <pc:chgData name="LOZADA MONTES ELVIA LORELI (OFCORP)" userId="78ea13f7-fa47-4c77-9ff8-4bae36fc146e" providerId="ADAL" clId="{CFA6B51C-4365-4224-A3D4-A06F395BA5A6}" dt="2021-12-06T21:53:07.869" v="0"/>
        <pc:sldMkLst>
          <pc:docMk/>
          <pc:sldMk cId="1252348746" sldId="321"/>
        </pc:sldMkLst>
      </pc:sldChg>
      <pc:sldChg chg="add del">
        <pc:chgData name="LOZADA MONTES ELVIA LORELI (OFCORP)" userId="78ea13f7-fa47-4c77-9ff8-4bae36fc146e" providerId="ADAL" clId="{CFA6B51C-4365-4224-A3D4-A06F395BA5A6}" dt="2021-12-08T21:37:50.832" v="20"/>
        <pc:sldMkLst>
          <pc:docMk/>
          <pc:sldMk cId="1915697540" sldId="322"/>
        </pc:sldMkLst>
      </pc:sldChg>
      <pc:sldChg chg="add del">
        <pc:chgData name="LOZADA MONTES ELVIA LORELI (OFCORP)" userId="78ea13f7-fa47-4c77-9ff8-4bae36fc146e" providerId="ADAL" clId="{CFA6B51C-4365-4224-A3D4-A06F395BA5A6}" dt="2021-12-06T23:45:22.574" v="7" actId="47"/>
        <pc:sldMkLst>
          <pc:docMk/>
          <pc:sldMk cId="3909068090" sldId="322"/>
        </pc:sldMkLst>
      </pc:sldChg>
      <pc:sldChg chg="add del">
        <pc:chgData name="LOZADA MONTES ELVIA LORELI (OFCORP)" userId="78ea13f7-fa47-4c77-9ff8-4bae36fc146e" providerId="ADAL" clId="{CFA6B51C-4365-4224-A3D4-A06F395BA5A6}" dt="2021-12-06T23:45:22.993" v="8" actId="47"/>
        <pc:sldMkLst>
          <pc:docMk/>
          <pc:sldMk cId="3920381232" sldId="323"/>
        </pc:sldMkLst>
      </pc:sldChg>
      <pc:sldChg chg="add del">
        <pc:chgData name="LOZADA MONTES ELVIA LORELI (OFCORP)" userId="78ea13f7-fa47-4c77-9ff8-4bae36fc146e" providerId="ADAL" clId="{CFA6B51C-4365-4224-A3D4-A06F395BA5A6}" dt="2021-12-08T21:37:50.832" v="20"/>
        <pc:sldMkLst>
          <pc:docMk/>
          <pc:sldMk cId="4161969979" sldId="323"/>
        </pc:sldMkLst>
      </pc:sldChg>
      <pc:sldChg chg="add">
        <pc:chgData name="LOZADA MONTES ELVIA LORELI (OFCORP)" userId="78ea13f7-fa47-4c77-9ff8-4bae36fc146e" providerId="ADAL" clId="{CFA6B51C-4365-4224-A3D4-A06F395BA5A6}" dt="2021-12-08T21:37:39.180" v="15"/>
        <pc:sldMkLst>
          <pc:docMk/>
          <pc:sldMk cId="4210442345" sldId="326"/>
        </pc:sldMkLst>
      </pc:sldChg>
      <pc:sldChg chg="add">
        <pc:chgData name="LOZADA MONTES ELVIA LORELI (OFCORP)" userId="78ea13f7-fa47-4c77-9ff8-4bae36fc146e" providerId="ADAL" clId="{CFA6B51C-4365-4224-A3D4-A06F395BA5A6}" dt="2021-12-08T21:37:39.180" v="15"/>
        <pc:sldMkLst>
          <pc:docMk/>
          <pc:sldMk cId="1650344952" sldId="327"/>
        </pc:sldMkLst>
      </pc:sldChg>
    </pc:docChg>
  </pc:docChgLst>
  <pc:docChgLst>
    <pc:chgData name="LOZADA MONTES ELVIA LORELI (OFCORP)" userId="78ea13f7-fa47-4c77-9ff8-4bae36fc146e" providerId="ADAL" clId="{76CFE692-2DF0-4C61-A549-7F85ECA86463}"/>
    <pc:docChg chg="custSel addSld delSld modSld">
      <pc:chgData name="LOZADA MONTES ELVIA LORELI (OFCORP)" userId="78ea13f7-fa47-4c77-9ff8-4bae36fc146e" providerId="ADAL" clId="{76CFE692-2DF0-4C61-A549-7F85ECA86463}" dt="2022-10-20T18:20:55.848" v="2068" actId="12789"/>
      <pc:docMkLst>
        <pc:docMk/>
      </pc:docMkLst>
      <pc:sldChg chg="modSp del mod">
        <pc:chgData name="LOZADA MONTES ELVIA LORELI (OFCORP)" userId="78ea13f7-fa47-4c77-9ff8-4bae36fc146e" providerId="ADAL" clId="{76CFE692-2DF0-4C61-A549-7F85ECA86463}" dt="2022-10-20T17:07:09.638" v="488" actId="47"/>
        <pc:sldMkLst>
          <pc:docMk/>
          <pc:sldMk cId="2747558442" sldId="328"/>
        </pc:sldMkLst>
        <pc:spChg chg="mod">
          <ac:chgData name="LOZADA MONTES ELVIA LORELI (OFCORP)" userId="78ea13f7-fa47-4c77-9ff8-4bae36fc146e" providerId="ADAL" clId="{76CFE692-2DF0-4C61-A549-7F85ECA86463}" dt="2022-10-20T16:41:07.319" v="34" actId="20577"/>
          <ac:spMkLst>
            <pc:docMk/>
            <pc:sldMk cId="2747558442" sldId="328"/>
            <ac:spMk id="3" creationId="{3F3BD65B-5159-4851-B9D0-1A8C310C030E}"/>
          </ac:spMkLst>
        </pc:spChg>
        <pc:spChg chg="mod">
          <ac:chgData name="LOZADA MONTES ELVIA LORELI (OFCORP)" userId="78ea13f7-fa47-4c77-9ff8-4bae36fc146e" providerId="ADAL" clId="{76CFE692-2DF0-4C61-A549-7F85ECA86463}" dt="2022-10-20T16:41:18.722" v="57" actId="20577"/>
          <ac:spMkLst>
            <pc:docMk/>
            <pc:sldMk cId="2747558442" sldId="328"/>
            <ac:spMk id="4" creationId="{EAF46A73-A2E5-489D-82EE-D9578BBABC30}"/>
          </ac:spMkLst>
        </pc:spChg>
        <pc:spChg chg="mod">
          <ac:chgData name="LOZADA MONTES ELVIA LORELI (OFCORP)" userId="78ea13f7-fa47-4c77-9ff8-4bae36fc146e" providerId="ADAL" clId="{76CFE692-2DF0-4C61-A549-7F85ECA86463}" dt="2022-10-20T16:41:29.939" v="79" actId="1036"/>
          <ac:spMkLst>
            <pc:docMk/>
            <pc:sldMk cId="2747558442" sldId="328"/>
            <ac:spMk id="5" creationId="{001AC515-27EE-48DC-B65A-3748065BD5CF}"/>
          </ac:spMkLst>
        </pc:spChg>
        <pc:picChg chg="mod">
          <ac:chgData name="LOZADA MONTES ELVIA LORELI (OFCORP)" userId="78ea13f7-fa47-4c77-9ff8-4bae36fc146e" providerId="ADAL" clId="{76CFE692-2DF0-4C61-A549-7F85ECA86463}" dt="2022-10-20T16:41:38.087" v="80" actId="1076"/>
          <ac:picMkLst>
            <pc:docMk/>
            <pc:sldMk cId="2747558442" sldId="328"/>
            <ac:picMk id="2" creationId="{A902A1E6-C209-4D7B-A2E6-BE5FC5B287E7}"/>
          </ac:picMkLst>
        </pc:picChg>
      </pc:sldChg>
      <pc:sldChg chg="del">
        <pc:chgData name="LOZADA MONTES ELVIA LORELI (OFCORP)" userId="78ea13f7-fa47-4c77-9ff8-4bae36fc146e" providerId="ADAL" clId="{76CFE692-2DF0-4C61-A549-7F85ECA86463}" dt="2022-10-20T17:40:10.853" v="633" actId="47"/>
        <pc:sldMkLst>
          <pc:docMk/>
          <pc:sldMk cId="3875811198" sldId="329"/>
        </pc:sldMkLst>
      </pc:sldChg>
      <pc:sldChg chg="modSp mod">
        <pc:chgData name="LOZADA MONTES ELVIA LORELI (OFCORP)" userId="78ea13f7-fa47-4c77-9ff8-4bae36fc146e" providerId="ADAL" clId="{76CFE692-2DF0-4C61-A549-7F85ECA86463}" dt="2022-10-20T16:42:09.299" v="98" actId="20577"/>
        <pc:sldMkLst>
          <pc:docMk/>
          <pc:sldMk cId="3666613803" sldId="331"/>
        </pc:sldMkLst>
        <pc:spChg chg="mod">
          <ac:chgData name="LOZADA MONTES ELVIA LORELI (OFCORP)" userId="78ea13f7-fa47-4c77-9ff8-4bae36fc146e" providerId="ADAL" clId="{76CFE692-2DF0-4C61-A549-7F85ECA86463}" dt="2022-10-20T16:42:09.299" v="98" actId="20577"/>
          <ac:spMkLst>
            <pc:docMk/>
            <pc:sldMk cId="3666613803" sldId="331"/>
            <ac:spMk id="3" creationId="{E8419957-E88C-45DA-B02A-7597504444E6}"/>
          </ac:spMkLst>
        </pc:spChg>
      </pc:sldChg>
      <pc:sldChg chg="addSp delSp modSp mod modShow">
        <pc:chgData name="LOZADA MONTES ELVIA LORELI (OFCORP)" userId="78ea13f7-fa47-4c77-9ff8-4bae36fc146e" providerId="ADAL" clId="{76CFE692-2DF0-4C61-A549-7F85ECA86463}" dt="2022-10-20T18:14:23.620" v="1528" actId="478"/>
        <pc:sldMkLst>
          <pc:docMk/>
          <pc:sldMk cId="3632747673" sldId="332"/>
        </pc:sldMkLst>
        <pc:spChg chg="mod">
          <ac:chgData name="LOZADA MONTES ELVIA LORELI (OFCORP)" userId="78ea13f7-fa47-4c77-9ff8-4bae36fc146e" providerId="ADAL" clId="{76CFE692-2DF0-4C61-A549-7F85ECA86463}" dt="2022-10-20T17:12:53.071" v="503" actId="20577"/>
          <ac:spMkLst>
            <pc:docMk/>
            <pc:sldMk cId="3632747673" sldId="332"/>
            <ac:spMk id="3" creationId="{14C5B7DC-3CC5-4F58-8C82-485CB62DAD65}"/>
          </ac:spMkLst>
        </pc:spChg>
        <pc:spChg chg="del">
          <ac:chgData name="LOZADA MONTES ELVIA LORELI (OFCORP)" userId="78ea13f7-fa47-4c77-9ff8-4bae36fc146e" providerId="ADAL" clId="{76CFE692-2DF0-4C61-A549-7F85ECA86463}" dt="2022-10-20T18:00:04.058" v="1318" actId="478"/>
          <ac:spMkLst>
            <pc:docMk/>
            <pc:sldMk cId="3632747673" sldId="332"/>
            <ac:spMk id="4" creationId="{1E51E217-045F-489D-AFEC-48129C48BB8E}"/>
          </ac:spMkLst>
        </pc:spChg>
        <pc:spChg chg="add del">
          <ac:chgData name="LOZADA MONTES ELVIA LORELI (OFCORP)" userId="78ea13f7-fa47-4c77-9ff8-4bae36fc146e" providerId="ADAL" clId="{76CFE692-2DF0-4C61-A549-7F85ECA86463}" dt="2022-10-20T17:53:25.700" v="645" actId="478"/>
          <ac:spMkLst>
            <pc:docMk/>
            <pc:sldMk cId="3632747673" sldId="332"/>
            <ac:spMk id="5" creationId="{75C68193-84FE-8764-7CDC-D1443452D7FA}"/>
          </ac:spMkLst>
        </pc:spChg>
        <pc:spChg chg="add del mod">
          <ac:chgData name="LOZADA MONTES ELVIA LORELI (OFCORP)" userId="78ea13f7-fa47-4c77-9ff8-4bae36fc146e" providerId="ADAL" clId="{76CFE692-2DF0-4C61-A549-7F85ECA86463}" dt="2022-10-20T18:14:23.620" v="1528" actId="478"/>
          <ac:spMkLst>
            <pc:docMk/>
            <pc:sldMk cId="3632747673" sldId="332"/>
            <ac:spMk id="6" creationId="{8A98088B-2F34-E27D-AE6E-6707C1870844}"/>
          </ac:spMkLst>
        </pc:spChg>
        <pc:spChg chg="mod">
          <ac:chgData name="LOZADA MONTES ELVIA LORELI (OFCORP)" userId="78ea13f7-fa47-4c77-9ff8-4bae36fc146e" providerId="ADAL" clId="{76CFE692-2DF0-4C61-A549-7F85ECA86463}" dt="2022-10-20T18:07:13.436" v="1523" actId="12789"/>
          <ac:spMkLst>
            <pc:docMk/>
            <pc:sldMk cId="3632747673" sldId="332"/>
            <ac:spMk id="17" creationId="{4B3ED1D7-03E4-4746-8F02-908C9D2B96A4}"/>
          </ac:spMkLst>
        </pc:spChg>
      </pc:sldChg>
      <pc:sldChg chg="del">
        <pc:chgData name="LOZADA MONTES ELVIA LORELI (OFCORP)" userId="78ea13f7-fa47-4c77-9ff8-4bae36fc146e" providerId="ADAL" clId="{76CFE692-2DF0-4C61-A549-7F85ECA86463}" dt="2022-10-20T17:40:16.964" v="634" actId="47"/>
        <pc:sldMkLst>
          <pc:docMk/>
          <pc:sldMk cId="1661828980" sldId="333"/>
        </pc:sldMkLst>
      </pc:sldChg>
      <pc:sldChg chg="del">
        <pc:chgData name="LOZADA MONTES ELVIA LORELI (OFCORP)" userId="78ea13f7-fa47-4c77-9ff8-4bae36fc146e" providerId="ADAL" clId="{76CFE692-2DF0-4C61-A549-7F85ECA86463}" dt="2022-10-20T17:40:16.964" v="634" actId="47"/>
        <pc:sldMkLst>
          <pc:docMk/>
          <pc:sldMk cId="3870427788" sldId="334"/>
        </pc:sldMkLst>
      </pc:sldChg>
      <pc:sldChg chg="del">
        <pc:chgData name="LOZADA MONTES ELVIA LORELI (OFCORP)" userId="78ea13f7-fa47-4c77-9ff8-4bae36fc146e" providerId="ADAL" clId="{76CFE692-2DF0-4C61-A549-7F85ECA86463}" dt="2022-10-20T17:40:16.964" v="634" actId="47"/>
        <pc:sldMkLst>
          <pc:docMk/>
          <pc:sldMk cId="2633026041" sldId="335"/>
        </pc:sldMkLst>
      </pc:sldChg>
      <pc:sldChg chg="del">
        <pc:chgData name="LOZADA MONTES ELVIA LORELI (OFCORP)" userId="78ea13f7-fa47-4c77-9ff8-4bae36fc146e" providerId="ADAL" clId="{76CFE692-2DF0-4C61-A549-7F85ECA86463}" dt="2022-10-20T17:40:16.964" v="634" actId="47"/>
        <pc:sldMkLst>
          <pc:docMk/>
          <pc:sldMk cId="1536429753" sldId="338"/>
        </pc:sldMkLst>
      </pc:sldChg>
      <pc:sldChg chg="del">
        <pc:chgData name="LOZADA MONTES ELVIA LORELI (OFCORP)" userId="78ea13f7-fa47-4c77-9ff8-4bae36fc146e" providerId="ADAL" clId="{76CFE692-2DF0-4C61-A549-7F85ECA86463}" dt="2022-10-20T17:40:16.964" v="634" actId="47"/>
        <pc:sldMkLst>
          <pc:docMk/>
          <pc:sldMk cId="1967408184" sldId="339"/>
        </pc:sldMkLst>
      </pc:sldChg>
      <pc:sldChg chg="del">
        <pc:chgData name="LOZADA MONTES ELVIA LORELI (OFCORP)" userId="78ea13f7-fa47-4c77-9ff8-4bae36fc146e" providerId="ADAL" clId="{76CFE692-2DF0-4C61-A549-7F85ECA86463}" dt="2022-10-20T17:40:16.964" v="634" actId="47"/>
        <pc:sldMkLst>
          <pc:docMk/>
          <pc:sldMk cId="3287069686" sldId="340"/>
        </pc:sldMkLst>
      </pc:sldChg>
      <pc:sldChg chg="del">
        <pc:chgData name="LOZADA MONTES ELVIA LORELI (OFCORP)" userId="78ea13f7-fa47-4c77-9ff8-4bae36fc146e" providerId="ADAL" clId="{76CFE692-2DF0-4C61-A549-7F85ECA86463}" dt="2022-10-20T17:40:16.964" v="634" actId="47"/>
        <pc:sldMkLst>
          <pc:docMk/>
          <pc:sldMk cId="4091778911" sldId="341"/>
        </pc:sldMkLst>
      </pc:sldChg>
      <pc:sldChg chg="del">
        <pc:chgData name="LOZADA MONTES ELVIA LORELI (OFCORP)" userId="78ea13f7-fa47-4c77-9ff8-4bae36fc146e" providerId="ADAL" clId="{76CFE692-2DF0-4C61-A549-7F85ECA86463}" dt="2022-10-20T17:40:16.964" v="634" actId="47"/>
        <pc:sldMkLst>
          <pc:docMk/>
          <pc:sldMk cId="4105550670" sldId="342"/>
        </pc:sldMkLst>
      </pc:sldChg>
      <pc:sldChg chg="del">
        <pc:chgData name="LOZADA MONTES ELVIA LORELI (OFCORP)" userId="78ea13f7-fa47-4c77-9ff8-4bae36fc146e" providerId="ADAL" clId="{76CFE692-2DF0-4C61-A549-7F85ECA86463}" dt="2022-10-20T17:40:16.964" v="634" actId="47"/>
        <pc:sldMkLst>
          <pc:docMk/>
          <pc:sldMk cId="970844017" sldId="343"/>
        </pc:sldMkLst>
      </pc:sldChg>
      <pc:sldChg chg="del">
        <pc:chgData name="LOZADA MONTES ELVIA LORELI (OFCORP)" userId="78ea13f7-fa47-4c77-9ff8-4bae36fc146e" providerId="ADAL" clId="{76CFE692-2DF0-4C61-A549-7F85ECA86463}" dt="2022-10-20T17:40:16.964" v="634" actId="47"/>
        <pc:sldMkLst>
          <pc:docMk/>
          <pc:sldMk cId="891373439" sldId="344"/>
        </pc:sldMkLst>
      </pc:sldChg>
      <pc:sldChg chg="new del">
        <pc:chgData name="LOZADA MONTES ELVIA LORELI (OFCORP)" userId="78ea13f7-fa47-4c77-9ff8-4bae36fc146e" providerId="ADAL" clId="{76CFE692-2DF0-4C61-A549-7F85ECA86463}" dt="2022-10-20T16:42:56.376" v="103" actId="47"/>
        <pc:sldMkLst>
          <pc:docMk/>
          <pc:sldMk cId="1387312313" sldId="345"/>
        </pc:sldMkLst>
      </pc:sldChg>
      <pc:sldChg chg="new del">
        <pc:chgData name="LOZADA MONTES ELVIA LORELI (OFCORP)" userId="78ea13f7-fa47-4c77-9ff8-4bae36fc146e" providerId="ADAL" clId="{76CFE692-2DF0-4C61-A549-7F85ECA86463}" dt="2022-10-20T16:42:31.154" v="101" actId="47"/>
        <pc:sldMkLst>
          <pc:docMk/>
          <pc:sldMk cId="2548759765" sldId="346"/>
        </pc:sldMkLst>
      </pc:sldChg>
      <pc:sldChg chg="new del">
        <pc:chgData name="LOZADA MONTES ELVIA LORELI (OFCORP)" userId="78ea13f7-fa47-4c77-9ff8-4bae36fc146e" providerId="ADAL" clId="{76CFE692-2DF0-4C61-A549-7F85ECA86463}" dt="2022-10-20T16:42:56.999" v="104" actId="47"/>
        <pc:sldMkLst>
          <pc:docMk/>
          <pc:sldMk cId="393575860" sldId="347"/>
        </pc:sldMkLst>
      </pc:sldChg>
      <pc:sldChg chg="addSp delSp modSp new del mod">
        <pc:chgData name="LOZADA MONTES ELVIA LORELI (OFCORP)" userId="78ea13f7-fa47-4c77-9ff8-4bae36fc146e" providerId="ADAL" clId="{76CFE692-2DF0-4C61-A549-7F85ECA86463}" dt="2022-10-20T17:02:30.621" v="278" actId="47"/>
        <pc:sldMkLst>
          <pc:docMk/>
          <pc:sldMk cId="831516621" sldId="348"/>
        </pc:sldMkLst>
        <pc:picChg chg="add mod">
          <ac:chgData name="LOZADA MONTES ELVIA LORELI (OFCORP)" userId="78ea13f7-fa47-4c77-9ff8-4bae36fc146e" providerId="ADAL" clId="{76CFE692-2DF0-4C61-A549-7F85ECA86463}" dt="2022-10-20T16:57:00.235" v="109" actId="962"/>
          <ac:picMkLst>
            <pc:docMk/>
            <pc:sldMk cId="831516621" sldId="348"/>
            <ac:picMk id="3" creationId="{25290675-A094-E486-C295-4922C2293124}"/>
          </ac:picMkLst>
        </pc:picChg>
        <pc:picChg chg="add del mod">
          <ac:chgData name="LOZADA MONTES ELVIA LORELI (OFCORP)" userId="78ea13f7-fa47-4c77-9ff8-4bae36fc146e" providerId="ADAL" clId="{76CFE692-2DF0-4C61-A549-7F85ECA86463}" dt="2022-10-20T16:56:59.438" v="107" actId="21"/>
          <ac:picMkLst>
            <pc:docMk/>
            <pc:sldMk cId="831516621" sldId="348"/>
            <ac:picMk id="5" creationId="{C67029AB-C270-0F3E-7FF3-EC7446941D04}"/>
          </ac:picMkLst>
        </pc:picChg>
      </pc:sldChg>
      <pc:sldChg chg="addSp delSp modSp new mod">
        <pc:chgData name="LOZADA MONTES ELVIA LORELI (OFCORP)" userId="78ea13f7-fa47-4c77-9ff8-4bae36fc146e" providerId="ADAL" clId="{76CFE692-2DF0-4C61-A549-7F85ECA86463}" dt="2022-10-20T17:06:58.131" v="487" actId="1076"/>
        <pc:sldMkLst>
          <pc:docMk/>
          <pc:sldMk cId="2216371194" sldId="349"/>
        </pc:sldMkLst>
        <pc:spChg chg="add del mod">
          <ac:chgData name="LOZADA MONTES ELVIA LORELI (OFCORP)" userId="78ea13f7-fa47-4c77-9ff8-4bae36fc146e" providerId="ADAL" clId="{76CFE692-2DF0-4C61-A549-7F85ECA86463}" dt="2022-10-20T17:02:52.721" v="308" actId="478"/>
          <ac:spMkLst>
            <pc:docMk/>
            <pc:sldMk cId="2216371194" sldId="349"/>
            <ac:spMk id="3" creationId="{CAD875FD-EBF6-A94A-7678-83222F8DF213}"/>
          </ac:spMkLst>
        </pc:spChg>
        <pc:spChg chg="add mod">
          <ac:chgData name="LOZADA MONTES ELVIA LORELI (OFCORP)" userId="78ea13f7-fa47-4c77-9ff8-4bae36fc146e" providerId="ADAL" clId="{76CFE692-2DF0-4C61-A549-7F85ECA86463}" dt="2022-10-20T17:05:55.838" v="447" actId="1036"/>
          <ac:spMkLst>
            <pc:docMk/>
            <pc:sldMk cId="2216371194" sldId="349"/>
            <ac:spMk id="4" creationId="{28FBB78B-308D-7145-A61B-9D3CF269E73A}"/>
          </ac:spMkLst>
        </pc:spChg>
        <pc:spChg chg="add mod ord">
          <ac:chgData name="LOZADA MONTES ELVIA LORELI (OFCORP)" userId="78ea13f7-fa47-4c77-9ff8-4bae36fc146e" providerId="ADAL" clId="{76CFE692-2DF0-4C61-A549-7F85ECA86463}" dt="2022-10-20T17:05:51.675" v="436" actId="164"/>
          <ac:spMkLst>
            <pc:docMk/>
            <pc:sldMk cId="2216371194" sldId="349"/>
            <ac:spMk id="5" creationId="{E25594D2-69AD-099D-27D2-0D1BC995A816}"/>
          </ac:spMkLst>
        </pc:spChg>
        <pc:spChg chg="add mod">
          <ac:chgData name="LOZADA MONTES ELVIA LORELI (OFCORP)" userId="78ea13f7-fa47-4c77-9ff8-4bae36fc146e" providerId="ADAL" clId="{76CFE692-2DF0-4C61-A549-7F85ECA86463}" dt="2022-10-20T17:05:51.675" v="436" actId="164"/>
          <ac:spMkLst>
            <pc:docMk/>
            <pc:sldMk cId="2216371194" sldId="349"/>
            <ac:spMk id="6" creationId="{D7928735-9CA4-6AB3-2095-2BD510A4B76E}"/>
          </ac:spMkLst>
        </pc:spChg>
        <pc:spChg chg="add mod">
          <ac:chgData name="LOZADA MONTES ELVIA LORELI (OFCORP)" userId="78ea13f7-fa47-4c77-9ff8-4bae36fc146e" providerId="ADAL" clId="{76CFE692-2DF0-4C61-A549-7F85ECA86463}" dt="2022-10-20T17:06:58.131" v="487" actId="1076"/>
          <ac:spMkLst>
            <pc:docMk/>
            <pc:sldMk cId="2216371194" sldId="349"/>
            <ac:spMk id="8" creationId="{CB8F4306-51CE-FDFC-E37E-8750D57AF194}"/>
          </ac:spMkLst>
        </pc:spChg>
        <pc:grpChg chg="add mod">
          <ac:chgData name="LOZADA MONTES ELVIA LORELI (OFCORP)" userId="78ea13f7-fa47-4c77-9ff8-4bae36fc146e" providerId="ADAL" clId="{76CFE692-2DF0-4C61-A549-7F85ECA86463}" dt="2022-10-20T17:05:51.675" v="436" actId="164"/>
          <ac:grpSpMkLst>
            <pc:docMk/>
            <pc:sldMk cId="2216371194" sldId="349"/>
            <ac:grpSpMk id="7" creationId="{693EB490-0746-E0FA-DB6D-16B07C829DFB}"/>
          </ac:grpSpMkLst>
        </pc:grpChg>
        <pc:picChg chg="add mod modCrop">
          <ac:chgData name="LOZADA MONTES ELVIA LORELI (OFCORP)" userId="78ea13f7-fa47-4c77-9ff8-4bae36fc146e" providerId="ADAL" clId="{76CFE692-2DF0-4C61-A549-7F85ECA86463}" dt="2022-10-20T17:02:51.584" v="307" actId="1366"/>
          <ac:picMkLst>
            <pc:docMk/>
            <pc:sldMk cId="2216371194" sldId="349"/>
            <ac:picMk id="2" creationId="{A9DD66E7-B350-A81E-D367-F70A7A65BE41}"/>
          </ac:picMkLst>
        </pc:picChg>
      </pc:sldChg>
      <pc:sldChg chg="delSp modSp add mod">
        <pc:chgData name="LOZADA MONTES ELVIA LORELI (OFCORP)" userId="78ea13f7-fa47-4c77-9ff8-4bae36fc146e" providerId="ADAL" clId="{76CFE692-2DF0-4C61-A549-7F85ECA86463}" dt="2022-10-20T18:07:22.301" v="1525" actId="12789"/>
        <pc:sldMkLst>
          <pc:docMk/>
          <pc:sldMk cId="301615086" sldId="350"/>
        </pc:sldMkLst>
        <pc:spChg chg="mod">
          <ac:chgData name="LOZADA MONTES ELVIA LORELI (OFCORP)" userId="78ea13f7-fa47-4c77-9ff8-4bae36fc146e" providerId="ADAL" clId="{76CFE692-2DF0-4C61-A549-7F85ECA86463}" dt="2022-10-20T17:57:46.384" v="1096" actId="20577"/>
          <ac:spMkLst>
            <pc:docMk/>
            <pc:sldMk cId="301615086" sldId="350"/>
            <ac:spMk id="3" creationId="{14C5B7DC-3CC5-4F58-8C82-485CB62DAD65}"/>
          </ac:spMkLst>
        </pc:spChg>
        <pc:spChg chg="del">
          <ac:chgData name="LOZADA MONTES ELVIA LORELI (OFCORP)" userId="78ea13f7-fa47-4c77-9ff8-4bae36fc146e" providerId="ADAL" clId="{76CFE692-2DF0-4C61-A549-7F85ECA86463}" dt="2022-10-20T17:59:57.192" v="1317" actId="478"/>
          <ac:spMkLst>
            <pc:docMk/>
            <pc:sldMk cId="301615086" sldId="350"/>
            <ac:spMk id="4" creationId="{1E51E217-045F-489D-AFEC-48129C48BB8E}"/>
          </ac:spMkLst>
        </pc:spChg>
        <pc:spChg chg="mod">
          <ac:chgData name="LOZADA MONTES ELVIA LORELI (OFCORP)" userId="78ea13f7-fa47-4c77-9ff8-4bae36fc146e" providerId="ADAL" clId="{76CFE692-2DF0-4C61-A549-7F85ECA86463}" dt="2022-10-20T18:07:22.301" v="1525" actId="12789"/>
          <ac:spMkLst>
            <pc:docMk/>
            <pc:sldMk cId="301615086" sldId="350"/>
            <ac:spMk id="17" creationId="{4B3ED1D7-03E4-4746-8F02-908C9D2B96A4}"/>
          </ac:spMkLst>
        </pc:spChg>
      </pc:sldChg>
      <pc:sldChg chg="add del">
        <pc:chgData name="LOZADA MONTES ELVIA LORELI (OFCORP)" userId="78ea13f7-fa47-4c77-9ff8-4bae36fc146e" providerId="ADAL" clId="{76CFE692-2DF0-4C61-A549-7F85ECA86463}" dt="2022-10-20T18:15:24.832" v="1529" actId="47"/>
        <pc:sldMkLst>
          <pc:docMk/>
          <pc:sldMk cId="2795918410" sldId="351"/>
        </pc:sldMkLst>
      </pc:sldChg>
      <pc:sldChg chg="addSp delSp modSp add mod">
        <pc:chgData name="LOZADA MONTES ELVIA LORELI (OFCORP)" userId="78ea13f7-fa47-4c77-9ff8-4bae36fc146e" providerId="ADAL" clId="{76CFE692-2DF0-4C61-A549-7F85ECA86463}" dt="2022-10-20T18:20:36.511" v="2064" actId="20577"/>
        <pc:sldMkLst>
          <pc:docMk/>
          <pc:sldMk cId="1496023180" sldId="352"/>
        </pc:sldMkLst>
        <pc:spChg chg="mod">
          <ac:chgData name="LOZADA MONTES ELVIA LORELI (OFCORP)" userId="78ea13f7-fa47-4c77-9ff8-4bae36fc146e" providerId="ADAL" clId="{76CFE692-2DF0-4C61-A549-7F85ECA86463}" dt="2022-10-20T18:15:32.424" v="1535" actId="20577"/>
          <ac:spMkLst>
            <pc:docMk/>
            <pc:sldMk cId="1496023180" sldId="352"/>
            <ac:spMk id="3" creationId="{14C5B7DC-3CC5-4F58-8C82-485CB62DAD65}"/>
          </ac:spMkLst>
        </pc:spChg>
        <pc:spChg chg="del">
          <ac:chgData name="LOZADA MONTES ELVIA LORELI (OFCORP)" userId="78ea13f7-fa47-4c77-9ff8-4bae36fc146e" providerId="ADAL" clId="{76CFE692-2DF0-4C61-A549-7F85ECA86463}" dt="2022-10-20T18:15:41.874" v="1539" actId="478"/>
          <ac:spMkLst>
            <pc:docMk/>
            <pc:sldMk cId="1496023180" sldId="352"/>
            <ac:spMk id="4" creationId="{1E51E217-045F-489D-AFEC-48129C48BB8E}"/>
          </ac:spMkLst>
        </pc:spChg>
        <pc:spChg chg="add mod">
          <ac:chgData name="LOZADA MONTES ELVIA LORELI (OFCORP)" userId="78ea13f7-fa47-4c77-9ff8-4bae36fc146e" providerId="ADAL" clId="{76CFE692-2DF0-4C61-A549-7F85ECA86463}" dt="2022-10-20T18:16:06.321" v="1547" actId="20577"/>
          <ac:spMkLst>
            <pc:docMk/>
            <pc:sldMk cId="1496023180" sldId="352"/>
            <ac:spMk id="5" creationId="{8C76334C-B5A1-032A-EEB1-36C53E1DA577}"/>
          </ac:spMkLst>
        </pc:spChg>
        <pc:spChg chg="add mod">
          <ac:chgData name="LOZADA MONTES ELVIA LORELI (OFCORP)" userId="78ea13f7-fa47-4c77-9ff8-4bae36fc146e" providerId="ADAL" clId="{76CFE692-2DF0-4C61-A549-7F85ECA86463}" dt="2022-10-20T18:20:36.511" v="2064" actId="20577"/>
          <ac:spMkLst>
            <pc:docMk/>
            <pc:sldMk cId="1496023180" sldId="352"/>
            <ac:spMk id="6" creationId="{836AF093-BD3B-D679-1734-AE7237276348}"/>
          </ac:spMkLst>
        </pc:spChg>
        <pc:spChg chg="del mod">
          <ac:chgData name="LOZADA MONTES ELVIA LORELI (OFCORP)" userId="78ea13f7-fa47-4c77-9ff8-4bae36fc146e" providerId="ADAL" clId="{76CFE692-2DF0-4C61-A549-7F85ECA86463}" dt="2022-10-20T18:15:40.455" v="1538" actId="478"/>
          <ac:spMkLst>
            <pc:docMk/>
            <pc:sldMk cId="1496023180" sldId="352"/>
            <ac:spMk id="17" creationId="{4B3ED1D7-03E4-4746-8F02-908C9D2B96A4}"/>
          </ac:spMkLst>
        </pc:spChg>
      </pc:sldChg>
      <pc:sldChg chg="addSp delSp modSp add mod">
        <pc:chgData name="LOZADA MONTES ELVIA LORELI (OFCORP)" userId="78ea13f7-fa47-4c77-9ff8-4bae36fc146e" providerId="ADAL" clId="{76CFE692-2DF0-4C61-A549-7F85ECA86463}" dt="2022-10-20T18:20:55.848" v="2068" actId="12789"/>
        <pc:sldMkLst>
          <pc:docMk/>
          <pc:sldMk cId="2530478748" sldId="353"/>
        </pc:sldMkLst>
        <pc:spChg chg="mod">
          <ac:chgData name="LOZADA MONTES ELVIA LORELI (OFCORP)" userId="78ea13f7-fa47-4c77-9ff8-4bae36fc146e" providerId="ADAL" clId="{76CFE692-2DF0-4C61-A549-7F85ECA86463}" dt="2022-10-20T18:16:19.604" v="1563" actId="20577"/>
          <ac:spMkLst>
            <pc:docMk/>
            <pc:sldMk cId="2530478748" sldId="353"/>
            <ac:spMk id="3" creationId="{14C5B7DC-3CC5-4F58-8C82-485CB62DAD65}"/>
          </ac:spMkLst>
        </pc:spChg>
        <pc:spChg chg="del">
          <ac:chgData name="LOZADA MONTES ELVIA LORELI (OFCORP)" userId="78ea13f7-fa47-4c77-9ff8-4bae36fc146e" providerId="ADAL" clId="{76CFE692-2DF0-4C61-A549-7F85ECA86463}" dt="2022-10-20T18:16:22.482" v="1564" actId="478"/>
          <ac:spMkLst>
            <pc:docMk/>
            <pc:sldMk cId="2530478748" sldId="353"/>
            <ac:spMk id="4" creationId="{1E51E217-045F-489D-AFEC-48129C48BB8E}"/>
          </ac:spMkLst>
        </pc:spChg>
        <pc:spChg chg="mod">
          <ac:chgData name="LOZADA MONTES ELVIA LORELI (OFCORP)" userId="78ea13f7-fa47-4c77-9ff8-4bae36fc146e" providerId="ADAL" clId="{76CFE692-2DF0-4C61-A549-7F85ECA86463}" dt="2022-10-20T18:20:55.848" v="2068" actId="12789"/>
          <ac:spMkLst>
            <pc:docMk/>
            <pc:sldMk cId="2530478748" sldId="353"/>
            <ac:spMk id="17" creationId="{4B3ED1D7-03E4-4746-8F02-908C9D2B96A4}"/>
          </ac:spMkLst>
        </pc:spChg>
        <pc:picChg chg="add del mod">
          <ac:chgData name="LOZADA MONTES ELVIA LORELI (OFCORP)" userId="78ea13f7-fa47-4c77-9ff8-4bae36fc146e" providerId="ADAL" clId="{76CFE692-2DF0-4C61-A549-7F85ECA86463}" dt="2022-10-20T18:20:47.899" v="2066" actId="478"/>
          <ac:picMkLst>
            <pc:docMk/>
            <pc:sldMk cId="2530478748" sldId="353"/>
            <ac:picMk id="6" creationId="{DA56B956-614F-331C-F7C0-881DDA51CD4A}"/>
          </ac:picMkLst>
        </pc:picChg>
        <pc:picChg chg="add del mod">
          <ac:chgData name="LOZADA MONTES ELVIA LORELI (OFCORP)" userId="78ea13f7-fa47-4c77-9ff8-4bae36fc146e" providerId="ADAL" clId="{76CFE692-2DF0-4C61-A549-7F85ECA86463}" dt="2022-10-20T18:20:47.899" v="2066" actId="478"/>
          <ac:picMkLst>
            <pc:docMk/>
            <pc:sldMk cId="2530478748" sldId="353"/>
            <ac:picMk id="8" creationId="{0A367D65-4A17-39C2-855A-9C2157C60299}"/>
          </ac:picMkLst>
        </pc:picChg>
      </pc:sldChg>
      <pc:sldChg chg="add del">
        <pc:chgData name="LOZADA MONTES ELVIA LORELI (OFCORP)" userId="78ea13f7-fa47-4c77-9ff8-4bae36fc146e" providerId="ADAL" clId="{76CFE692-2DF0-4C61-A549-7F85ECA86463}" dt="2022-10-20T17:57:42.893" v="1089" actId="47"/>
        <pc:sldMkLst>
          <pc:docMk/>
          <pc:sldMk cId="1778091146" sldId="354"/>
        </pc:sldMkLst>
      </pc:sldChg>
    </pc:docChg>
  </pc:docChgLst>
  <pc:docChgLst>
    <pc:chgData name="ELVIA LORELI LOZADA MONTES" userId="78ea13f7-fa47-4c77-9ff8-4bae36fc146e" providerId="ADAL" clId="{50631540-020A-4129-BF5F-2388E50FD66F}"/>
    <pc:docChg chg="custSel delSld modSld">
      <pc:chgData name="ELVIA LORELI LOZADA MONTES" userId="78ea13f7-fa47-4c77-9ff8-4bae36fc146e" providerId="ADAL" clId="{50631540-020A-4129-BF5F-2388E50FD66F}" dt="2021-12-03T16:46:54.534" v="2" actId="47"/>
      <pc:docMkLst>
        <pc:docMk/>
      </pc:docMkLst>
      <pc:sldChg chg="delSp modSp del mod delAnim">
        <pc:chgData name="ELVIA LORELI LOZADA MONTES" userId="78ea13f7-fa47-4c77-9ff8-4bae36fc146e" providerId="ADAL" clId="{50631540-020A-4129-BF5F-2388E50FD66F}" dt="2021-12-03T16:46:54.534" v="2" actId="47"/>
        <pc:sldMkLst>
          <pc:docMk/>
          <pc:sldMk cId="2033209458" sldId="324"/>
        </pc:sldMkLst>
        <pc:picChg chg="del mod">
          <ac:chgData name="ELVIA LORELI LOZADA MONTES" userId="78ea13f7-fa47-4c77-9ff8-4bae36fc146e" providerId="ADAL" clId="{50631540-020A-4129-BF5F-2388E50FD66F}" dt="2021-12-03T16:46:36.091" v="1" actId="478"/>
          <ac:picMkLst>
            <pc:docMk/>
            <pc:sldMk cId="2033209458" sldId="324"/>
            <ac:picMk id="8" creationId="{A1D7942C-07E6-4A59-9CB1-E4FC3184BB4D}"/>
          </ac:picMkLst>
        </pc:picChg>
      </pc:sldChg>
    </pc:docChg>
  </pc:docChgLst>
  <pc:docChgLst>
    <pc:chgData name="ELVIA LORELI LOZADA MONTES" userId="78ea13f7-fa47-4c77-9ff8-4bae36fc146e" providerId="ADAL" clId="{2E0CDC63-C5BE-406D-BD5A-403696669A2B}"/>
    <pc:docChg chg="undo custSel addSld modSld">
      <pc:chgData name="ELVIA LORELI LOZADA MONTES" userId="78ea13f7-fa47-4c77-9ff8-4bae36fc146e" providerId="ADAL" clId="{2E0CDC63-C5BE-406D-BD5A-403696669A2B}" dt="2022-04-07T13:03:05.616" v="1406" actId="790"/>
      <pc:docMkLst>
        <pc:docMk/>
      </pc:docMkLst>
      <pc:sldChg chg="modSp mod">
        <pc:chgData name="ELVIA LORELI LOZADA MONTES" userId="78ea13f7-fa47-4c77-9ff8-4bae36fc146e" providerId="ADAL" clId="{2E0CDC63-C5BE-406D-BD5A-403696669A2B}" dt="2022-04-07T13:03:05.616" v="1406" actId="790"/>
        <pc:sldMkLst>
          <pc:docMk/>
          <pc:sldMk cId="3875811198" sldId="329"/>
        </pc:sldMkLst>
        <pc:spChg chg="mod">
          <ac:chgData name="ELVIA LORELI LOZADA MONTES" userId="78ea13f7-fa47-4c77-9ff8-4bae36fc146e" providerId="ADAL" clId="{2E0CDC63-C5BE-406D-BD5A-403696669A2B}" dt="2022-04-07T12:43:27.369" v="782" actId="1035"/>
          <ac:spMkLst>
            <pc:docMk/>
            <pc:sldMk cId="3875811198" sldId="329"/>
            <ac:spMk id="3" creationId="{14C5B7DC-3CC5-4F58-8C82-485CB62DAD65}"/>
          </ac:spMkLst>
        </pc:spChg>
        <pc:spChg chg="mod">
          <ac:chgData name="ELVIA LORELI LOZADA MONTES" userId="78ea13f7-fa47-4c77-9ff8-4bae36fc146e" providerId="ADAL" clId="{2E0CDC63-C5BE-406D-BD5A-403696669A2B}" dt="2022-04-07T12:43:34.098" v="791" actId="1035"/>
          <ac:spMkLst>
            <pc:docMk/>
            <pc:sldMk cId="3875811198" sldId="329"/>
            <ac:spMk id="4" creationId="{5E82EF68-B936-459D-845C-98DEB7F48EB8}"/>
          </ac:spMkLst>
        </pc:spChg>
        <pc:spChg chg="mod">
          <ac:chgData name="ELVIA LORELI LOZADA MONTES" userId="78ea13f7-fa47-4c77-9ff8-4bae36fc146e" providerId="ADAL" clId="{2E0CDC63-C5BE-406D-BD5A-403696669A2B}" dt="2022-04-07T12:42:44.720" v="762" actId="1036"/>
          <ac:spMkLst>
            <pc:docMk/>
            <pc:sldMk cId="3875811198" sldId="329"/>
            <ac:spMk id="5" creationId="{72F63576-112D-46CB-A20B-7E2F709A1117}"/>
          </ac:spMkLst>
        </pc:spChg>
        <pc:spChg chg="mod">
          <ac:chgData name="ELVIA LORELI LOZADA MONTES" userId="78ea13f7-fa47-4c77-9ff8-4bae36fc146e" providerId="ADAL" clId="{2E0CDC63-C5BE-406D-BD5A-403696669A2B}" dt="2022-04-07T12:42:44.720" v="762" actId="1036"/>
          <ac:spMkLst>
            <pc:docMk/>
            <pc:sldMk cId="3875811198" sldId="329"/>
            <ac:spMk id="6" creationId="{68F0716C-D5DC-4600-984B-1EE9A7E2C1E9}"/>
          </ac:spMkLst>
        </pc:spChg>
        <pc:spChg chg="mod">
          <ac:chgData name="ELVIA LORELI LOZADA MONTES" userId="78ea13f7-fa47-4c77-9ff8-4bae36fc146e" providerId="ADAL" clId="{2E0CDC63-C5BE-406D-BD5A-403696669A2B}" dt="2022-04-07T12:42:44.720" v="762" actId="1036"/>
          <ac:spMkLst>
            <pc:docMk/>
            <pc:sldMk cId="3875811198" sldId="329"/>
            <ac:spMk id="7" creationId="{6F2949FA-51D4-41B9-94E7-C0F9CBBF421A}"/>
          </ac:spMkLst>
        </pc:spChg>
        <pc:spChg chg="mod">
          <ac:chgData name="ELVIA LORELI LOZADA MONTES" userId="78ea13f7-fa47-4c77-9ff8-4bae36fc146e" providerId="ADAL" clId="{2E0CDC63-C5BE-406D-BD5A-403696669A2B}" dt="2022-04-07T12:42:44.720" v="762" actId="1036"/>
          <ac:spMkLst>
            <pc:docMk/>
            <pc:sldMk cId="3875811198" sldId="329"/>
            <ac:spMk id="8" creationId="{555C2911-E9F5-4E5D-BD43-E0BBCAC0D757}"/>
          </ac:spMkLst>
        </pc:spChg>
        <pc:spChg chg="mod">
          <ac:chgData name="ELVIA LORELI LOZADA MONTES" userId="78ea13f7-fa47-4c77-9ff8-4bae36fc146e" providerId="ADAL" clId="{2E0CDC63-C5BE-406D-BD5A-403696669A2B}" dt="2022-04-07T12:43:27.369" v="782" actId="1035"/>
          <ac:spMkLst>
            <pc:docMk/>
            <pc:sldMk cId="3875811198" sldId="329"/>
            <ac:spMk id="9" creationId="{BA013765-AC04-4B6C-9DD6-3B6CFFC3436B}"/>
          </ac:spMkLst>
        </pc:spChg>
        <pc:spChg chg="mod">
          <ac:chgData name="ELVIA LORELI LOZADA MONTES" userId="78ea13f7-fa47-4c77-9ff8-4bae36fc146e" providerId="ADAL" clId="{2E0CDC63-C5BE-406D-BD5A-403696669A2B}" dt="2022-04-07T12:43:34.098" v="791" actId="1035"/>
          <ac:spMkLst>
            <pc:docMk/>
            <pc:sldMk cId="3875811198" sldId="329"/>
            <ac:spMk id="10" creationId="{BA6EC090-54E3-4C81-9B3B-229D872CD678}"/>
          </ac:spMkLst>
        </pc:spChg>
        <pc:spChg chg="mod">
          <ac:chgData name="ELVIA LORELI LOZADA MONTES" userId="78ea13f7-fa47-4c77-9ff8-4bae36fc146e" providerId="ADAL" clId="{2E0CDC63-C5BE-406D-BD5A-403696669A2B}" dt="2022-04-07T12:43:38.521" v="792" actId="14100"/>
          <ac:spMkLst>
            <pc:docMk/>
            <pc:sldMk cId="3875811198" sldId="329"/>
            <ac:spMk id="11" creationId="{A9F805D9-3F65-46AA-9A1B-FC8816799083}"/>
          </ac:spMkLst>
        </pc:spChg>
        <pc:spChg chg="mod">
          <ac:chgData name="ELVIA LORELI LOZADA MONTES" userId="78ea13f7-fa47-4c77-9ff8-4bae36fc146e" providerId="ADAL" clId="{2E0CDC63-C5BE-406D-BD5A-403696669A2B}" dt="2022-04-07T13:03:05.616" v="1406" actId="790"/>
          <ac:spMkLst>
            <pc:docMk/>
            <pc:sldMk cId="3875811198" sldId="329"/>
            <ac:spMk id="12" creationId="{6E585F38-DD33-441A-A3AA-B4C4F3AFB887}"/>
          </ac:spMkLst>
        </pc:spChg>
        <pc:spChg chg="mod">
          <ac:chgData name="ELVIA LORELI LOZADA MONTES" userId="78ea13f7-fa47-4c77-9ff8-4bae36fc146e" providerId="ADAL" clId="{2E0CDC63-C5BE-406D-BD5A-403696669A2B}" dt="2022-04-07T12:42:44.720" v="762" actId="1036"/>
          <ac:spMkLst>
            <pc:docMk/>
            <pc:sldMk cId="3875811198" sldId="329"/>
            <ac:spMk id="13" creationId="{3CA63DDC-A8D7-4084-A2E2-2333A4A21CC4}"/>
          </ac:spMkLst>
        </pc:spChg>
        <pc:spChg chg="mod">
          <ac:chgData name="ELVIA LORELI LOZADA MONTES" userId="78ea13f7-fa47-4c77-9ff8-4bae36fc146e" providerId="ADAL" clId="{2E0CDC63-C5BE-406D-BD5A-403696669A2B}" dt="2022-04-07T12:42:44.720" v="762" actId="1036"/>
          <ac:spMkLst>
            <pc:docMk/>
            <pc:sldMk cId="3875811198" sldId="329"/>
            <ac:spMk id="14" creationId="{38E07CBA-8652-48BD-AF3B-99753CF446EC}"/>
          </ac:spMkLst>
        </pc:spChg>
      </pc:sldChg>
      <pc:sldChg chg="modSp mod">
        <pc:chgData name="ELVIA LORELI LOZADA MONTES" userId="78ea13f7-fa47-4c77-9ff8-4bae36fc146e" providerId="ADAL" clId="{2E0CDC63-C5BE-406D-BD5A-403696669A2B}" dt="2022-04-07T12:45:36.893" v="962"/>
        <pc:sldMkLst>
          <pc:docMk/>
          <pc:sldMk cId="1661828980" sldId="333"/>
        </pc:sldMkLst>
        <pc:spChg chg="mod">
          <ac:chgData name="ELVIA LORELI LOZADA MONTES" userId="78ea13f7-fa47-4c77-9ff8-4bae36fc146e" providerId="ADAL" clId="{2E0CDC63-C5BE-406D-BD5A-403696669A2B}" dt="2022-04-07T12:45:36.893" v="962"/>
          <ac:spMkLst>
            <pc:docMk/>
            <pc:sldMk cId="1661828980" sldId="333"/>
            <ac:spMk id="5" creationId="{FD014CF9-4079-4679-8319-6E171EC5BC9C}"/>
          </ac:spMkLst>
        </pc:spChg>
      </pc:sldChg>
      <pc:sldChg chg="addSp modSp mod">
        <pc:chgData name="ELVIA LORELI LOZADA MONTES" userId="78ea13f7-fa47-4c77-9ff8-4bae36fc146e" providerId="ADAL" clId="{2E0CDC63-C5BE-406D-BD5A-403696669A2B}" dt="2022-04-07T12:38:27.049" v="387" actId="20577"/>
        <pc:sldMkLst>
          <pc:docMk/>
          <pc:sldMk cId="1536429753" sldId="338"/>
        </pc:sldMkLst>
        <pc:spChg chg="mod">
          <ac:chgData name="ELVIA LORELI LOZADA MONTES" userId="78ea13f7-fa47-4c77-9ff8-4bae36fc146e" providerId="ADAL" clId="{2E0CDC63-C5BE-406D-BD5A-403696669A2B}" dt="2022-04-07T12:37:44.657" v="341" actId="13926"/>
          <ac:spMkLst>
            <pc:docMk/>
            <pc:sldMk cId="1536429753" sldId="338"/>
            <ac:spMk id="11" creationId="{9E7E6EE0-63C1-4CFB-AC6F-E41BF628A5DD}"/>
          </ac:spMkLst>
        </pc:spChg>
        <pc:spChg chg="mod">
          <ac:chgData name="ELVIA LORELI LOZADA MONTES" userId="78ea13f7-fa47-4c77-9ff8-4bae36fc146e" providerId="ADAL" clId="{2E0CDC63-C5BE-406D-BD5A-403696669A2B}" dt="2022-04-07T12:36:25.608" v="302" actId="1035"/>
          <ac:spMkLst>
            <pc:docMk/>
            <pc:sldMk cId="1536429753" sldId="338"/>
            <ac:spMk id="18" creationId="{CAD6968E-6174-463D-BC9E-921C968C0EA5}"/>
          </ac:spMkLst>
        </pc:spChg>
        <pc:spChg chg="add mod">
          <ac:chgData name="ELVIA LORELI LOZADA MONTES" userId="78ea13f7-fa47-4c77-9ff8-4bae36fc146e" providerId="ADAL" clId="{2E0CDC63-C5BE-406D-BD5A-403696669A2B}" dt="2022-04-07T12:37:00.845" v="326" actId="1076"/>
          <ac:spMkLst>
            <pc:docMk/>
            <pc:sldMk cId="1536429753" sldId="338"/>
            <ac:spMk id="19" creationId="{D6BA3D37-3DDC-4349-B396-5CFA39703DA9}"/>
          </ac:spMkLst>
        </pc:spChg>
        <pc:spChg chg="add mod">
          <ac:chgData name="ELVIA LORELI LOZADA MONTES" userId="78ea13f7-fa47-4c77-9ff8-4bae36fc146e" providerId="ADAL" clId="{2E0CDC63-C5BE-406D-BD5A-403696669A2B}" dt="2022-04-07T12:37:33.138" v="338" actId="20577"/>
          <ac:spMkLst>
            <pc:docMk/>
            <pc:sldMk cId="1536429753" sldId="338"/>
            <ac:spMk id="20" creationId="{D3B02DC8-41B8-4AC1-AAB3-90BFA77D6D32}"/>
          </ac:spMkLst>
        </pc:spChg>
        <pc:spChg chg="mod">
          <ac:chgData name="ELVIA LORELI LOZADA MONTES" userId="78ea13f7-fa47-4c77-9ff8-4bae36fc146e" providerId="ADAL" clId="{2E0CDC63-C5BE-406D-BD5A-403696669A2B}" dt="2022-04-07T12:37:44.657" v="341" actId="13926"/>
          <ac:spMkLst>
            <pc:docMk/>
            <pc:sldMk cId="1536429753" sldId="338"/>
            <ac:spMk id="23" creationId="{E05F6525-FA72-4739-B5A9-4F6B566B8227}"/>
          </ac:spMkLst>
        </pc:spChg>
        <pc:spChg chg="add mod">
          <ac:chgData name="ELVIA LORELI LOZADA MONTES" userId="78ea13f7-fa47-4c77-9ff8-4bae36fc146e" providerId="ADAL" clId="{2E0CDC63-C5BE-406D-BD5A-403696669A2B}" dt="2022-04-07T12:37:14.434" v="334" actId="1076"/>
          <ac:spMkLst>
            <pc:docMk/>
            <pc:sldMk cId="1536429753" sldId="338"/>
            <ac:spMk id="25" creationId="{53FAA518-0B9B-4173-AC36-A779BC53F0BE}"/>
          </ac:spMkLst>
        </pc:spChg>
        <pc:spChg chg="add mod">
          <ac:chgData name="ELVIA LORELI LOZADA MONTES" userId="78ea13f7-fa47-4c77-9ff8-4bae36fc146e" providerId="ADAL" clId="{2E0CDC63-C5BE-406D-BD5A-403696669A2B}" dt="2022-04-07T12:38:27.049" v="387" actId="20577"/>
          <ac:spMkLst>
            <pc:docMk/>
            <pc:sldMk cId="1536429753" sldId="338"/>
            <ac:spMk id="28" creationId="{A669015F-77B1-47AC-9F97-C95C3F42EE3B}"/>
          </ac:spMkLst>
        </pc:spChg>
        <pc:picChg chg="mod">
          <ac:chgData name="ELVIA LORELI LOZADA MONTES" userId="78ea13f7-fa47-4c77-9ff8-4bae36fc146e" providerId="ADAL" clId="{2E0CDC63-C5BE-406D-BD5A-403696669A2B}" dt="2022-04-07T12:30:43.145" v="29" actId="1076"/>
          <ac:picMkLst>
            <pc:docMk/>
            <pc:sldMk cId="1536429753" sldId="338"/>
            <ac:picMk id="2" creationId="{D05330C8-E004-42B4-954E-817EFA093C32}"/>
          </ac:picMkLst>
        </pc:picChg>
      </pc:sldChg>
      <pc:sldChg chg="addSp delSp modSp new mod setBg">
        <pc:chgData name="ELVIA LORELI LOZADA MONTES" userId="78ea13f7-fa47-4c77-9ff8-4bae36fc146e" providerId="ADAL" clId="{2E0CDC63-C5BE-406D-BD5A-403696669A2B}" dt="2022-04-07T12:36:18.482" v="289" actId="1076"/>
        <pc:sldMkLst>
          <pc:docMk/>
          <pc:sldMk cId="1967408184" sldId="339"/>
        </pc:sldMkLst>
        <pc:spChg chg="add mod">
          <ac:chgData name="ELVIA LORELI LOZADA MONTES" userId="78ea13f7-fa47-4c77-9ff8-4bae36fc146e" providerId="ADAL" clId="{2E0CDC63-C5BE-406D-BD5A-403696669A2B}" dt="2022-04-07T12:30:46.688" v="30"/>
          <ac:spMkLst>
            <pc:docMk/>
            <pc:sldMk cId="1967408184" sldId="339"/>
            <ac:spMk id="6" creationId="{730D93CA-311C-4C14-A906-C06C03659B8E}"/>
          </ac:spMkLst>
        </pc:spChg>
        <pc:spChg chg="add del mod">
          <ac:chgData name="ELVIA LORELI LOZADA MONTES" userId="78ea13f7-fa47-4c77-9ff8-4bae36fc146e" providerId="ADAL" clId="{2E0CDC63-C5BE-406D-BD5A-403696669A2B}" dt="2022-04-07T12:35:52.435" v="248" actId="478"/>
          <ac:spMkLst>
            <pc:docMk/>
            <pc:sldMk cId="1967408184" sldId="339"/>
            <ac:spMk id="7" creationId="{1DFF38D8-EC72-4B42-9BDB-9F7F01A7A0A3}"/>
          </ac:spMkLst>
        </pc:spChg>
        <pc:spChg chg="add del mod">
          <ac:chgData name="ELVIA LORELI LOZADA MONTES" userId="78ea13f7-fa47-4c77-9ff8-4bae36fc146e" providerId="ADAL" clId="{2E0CDC63-C5BE-406D-BD5A-403696669A2B}" dt="2022-04-07T12:35:55.084" v="249" actId="478"/>
          <ac:spMkLst>
            <pc:docMk/>
            <pc:sldMk cId="1967408184" sldId="339"/>
            <ac:spMk id="8" creationId="{E95CBE81-4DF3-4D15-A1AE-BE7424C6DE87}"/>
          </ac:spMkLst>
        </pc:spChg>
        <pc:spChg chg="add mod">
          <ac:chgData name="ELVIA LORELI LOZADA MONTES" userId="78ea13f7-fa47-4c77-9ff8-4bae36fc146e" providerId="ADAL" clId="{2E0CDC63-C5BE-406D-BD5A-403696669A2B}" dt="2022-04-07T12:36:11.491" v="288" actId="1076"/>
          <ac:spMkLst>
            <pc:docMk/>
            <pc:sldMk cId="1967408184" sldId="339"/>
            <ac:spMk id="9" creationId="{6AD9A5C4-BD95-42FF-8210-55097F69FC62}"/>
          </ac:spMkLst>
        </pc:spChg>
        <pc:graphicFrameChg chg="add del mod">
          <ac:chgData name="ELVIA LORELI LOZADA MONTES" userId="78ea13f7-fa47-4c77-9ff8-4bae36fc146e" providerId="ADAL" clId="{2E0CDC63-C5BE-406D-BD5A-403696669A2B}" dt="2022-04-07T12:29:09.602" v="2"/>
          <ac:graphicFrameMkLst>
            <pc:docMk/>
            <pc:sldMk cId="1967408184" sldId="339"/>
            <ac:graphicFrameMk id="2" creationId="{47154E5A-2FCB-49B2-B24A-5C78E54D0778}"/>
          </ac:graphicFrameMkLst>
        </pc:graphicFrameChg>
        <pc:graphicFrameChg chg="add del mod">
          <ac:chgData name="ELVIA LORELI LOZADA MONTES" userId="78ea13f7-fa47-4c77-9ff8-4bae36fc146e" providerId="ADAL" clId="{2E0CDC63-C5BE-406D-BD5A-403696669A2B}" dt="2022-04-07T12:29:13.519" v="4"/>
          <ac:graphicFrameMkLst>
            <pc:docMk/>
            <pc:sldMk cId="1967408184" sldId="339"/>
            <ac:graphicFrameMk id="3" creationId="{4B5B0F7E-542D-45AC-A940-DB69C732F7EE}"/>
          </ac:graphicFrameMkLst>
        </pc:graphicFrameChg>
        <pc:graphicFrameChg chg="add mod modGraphic">
          <ac:chgData name="ELVIA LORELI LOZADA MONTES" userId="78ea13f7-fa47-4c77-9ff8-4bae36fc146e" providerId="ADAL" clId="{2E0CDC63-C5BE-406D-BD5A-403696669A2B}" dt="2022-04-07T12:36:18.482" v="289" actId="1076"/>
          <ac:graphicFrameMkLst>
            <pc:docMk/>
            <pc:sldMk cId="1967408184" sldId="339"/>
            <ac:graphicFrameMk id="4" creationId="{B770D258-3055-45D9-8A9A-ED687BA59C27}"/>
          </ac:graphicFrameMkLst>
        </pc:graphicFrameChg>
        <pc:picChg chg="add mod">
          <ac:chgData name="ELVIA LORELI LOZADA MONTES" userId="78ea13f7-fa47-4c77-9ff8-4bae36fc146e" providerId="ADAL" clId="{2E0CDC63-C5BE-406D-BD5A-403696669A2B}" dt="2022-04-07T12:30:46.688" v="30"/>
          <ac:picMkLst>
            <pc:docMk/>
            <pc:sldMk cId="1967408184" sldId="339"/>
            <ac:picMk id="5" creationId="{6A389D6D-358D-4AF0-A27D-51B2A50FC77D}"/>
          </ac:picMkLst>
        </pc:picChg>
      </pc:sldChg>
      <pc:sldChg chg="addSp delSp modSp add mod">
        <pc:chgData name="ELVIA LORELI LOZADA MONTES" userId="78ea13f7-fa47-4c77-9ff8-4bae36fc146e" providerId="ADAL" clId="{2E0CDC63-C5BE-406D-BD5A-403696669A2B}" dt="2022-04-07T13:02:17.411" v="1405" actId="20577"/>
        <pc:sldMkLst>
          <pc:docMk/>
          <pc:sldMk cId="3287069686" sldId="340"/>
        </pc:sldMkLst>
        <pc:spChg chg="add mod">
          <ac:chgData name="ELVIA LORELI LOZADA MONTES" userId="78ea13f7-fa47-4c77-9ff8-4bae36fc146e" providerId="ADAL" clId="{2E0CDC63-C5BE-406D-BD5A-403696669A2B}" dt="2022-04-07T13:02:17.411" v="1405" actId="20577"/>
          <ac:spMkLst>
            <pc:docMk/>
            <pc:sldMk cId="3287069686" sldId="340"/>
            <ac:spMk id="2" creationId="{FED75FC6-E8B1-4F4F-93EF-BDF04E6C6A0B}"/>
          </ac:spMkLst>
        </pc:spChg>
        <pc:spChg chg="add mod">
          <ac:chgData name="ELVIA LORELI LOZADA MONTES" userId="78ea13f7-fa47-4c77-9ff8-4bae36fc146e" providerId="ADAL" clId="{2E0CDC63-C5BE-406D-BD5A-403696669A2B}" dt="2022-04-07T13:02:06.763" v="1404" actId="404"/>
          <ac:spMkLst>
            <pc:docMk/>
            <pc:sldMk cId="3287069686" sldId="340"/>
            <ac:spMk id="8" creationId="{18B63A43-38BD-49A0-A88D-839090C7E677}"/>
          </ac:spMkLst>
        </pc:spChg>
        <pc:spChg chg="del">
          <ac:chgData name="ELVIA LORELI LOZADA MONTES" userId="78ea13f7-fa47-4c77-9ff8-4bae36fc146e" providerId="ADAL" clId="{2E0CDC63-C5BE-406D-BD5A-403696669A2B}" dt="2022-04-07T12:45:59.150" v="964" actId="478"/>
          <ac:spMkLst>
            <pc:docMk/>
            <pc:sldMk cId="3287069686" sldId="340"/>
            <ac:spMk id="9" creationId="{6AD9A5C4-BD95-42FF-8210-55097F69FC62}"/>
          </ac:spMkLst>
        </pc:spChg>
        <pc:graphicFrameChg chg="del">
          <ac:chgData name="ELVIA LORELI LOZADA MONTES" userId="78ea13f7-fa47-4c77-9ff8-4bae36fc146e" providerId="ADAL" clId="{2E0CDC63-C5BE-406D-BD5A-403696669A2B}" dt="2022-04-07T12:45:59.150" v="964" actId="478"/>
          <ac:graphicFrameMkLst>
            <pc:docMk/>
            <pc:sldMk cId="3287069686" sldId="340"/>
            <ac:graphicFrameMk id="4" creationId="{B770D258-3055-45D9-8A9A-ED687BA59C27}"/>
          </ac:graphicFrameMkLst>
        </pc:graphicFrameChg>
      </pc:sldChg>
    </pc:docChg>
  </pc:docChgLst>
  <pc:docChgLst>
    <pc:chgData name="LOZADA MONTES ELVIA LORELI (MXSEJ)" userId="78ea13f7-fa47-4c77-9ff8-4bae36fc146e" providerId="ADAL" clId="{340B2062-A6A5-4996-8D9A-C2FC298F25FB}"/>
    <pc:docChg chg="custSel addSld delSld modSld">
      <pc:chgData name="LOZADA MONTES ELVIA LORELI (MXSEJ)" userId="78ea13f7-fa47-4c77-9ff8-4bae36fc146e" providerId="ADAL" clId="{340B2062-A6A5-4996-8D9A-C2FC298F25FB}" dt="2021-08-16T16:51:19.434" v="1035" actId="207"/>
      <pc:docMkLst>
        <pc:docMk/>
      </pc:docMkLst>
      <pc:sldChg chg="addSp delSp modSp mod delAnim modAnim">
        <pc:chgData name="LOZADA MONTES ELVIA LORELI (MXSEJ)" userId="78ea13f7-fa47-4c77-9ff8-4bae36fc146e" providerId="ADAL" clId="{340B2062-A6A5-4996-8D9A-C2FC298F25FB}" dt="2021-08-03T23:36:54.592" v="623" actId="465"/>
        <pc:sldMkLst>
          <pc:docMk/>
          <pc:sldMk cId="3292457057" sldId="286"/>
        </pc:sldMkLst>
        <pc:spChg chg="mod">
          <ac:chgData name="LOZADA MONTES ELVIA LORELI (MXSEJ)" userId="78ea13f7-fa47-4c77-9ff8-4bae36fc146e" providerId="ADAL" clId="{340B2062-A6A5-4996-8D9A-C2FC298F25FB}" dt="2021-08-03T20:48:58.359" v="125" actId="20577"/>
          <ac:spMkLst>
            <pc:docMk/>
            <pc:sldMk cId="3292457057" sldId="286"/>
            <ac:spMk id="2" creationId="{72046BDD-9176-40DC-BF21-52C62BB0A608}"/>
          </ac:spMkLst>
        </pc:spChg>
        <pc:spChg chg="add del mod">
          <ac:chgData name="LOZADA MONTES ELVIA LORELI (MXSEJ)" userId="78ea13f7-fa47-4c77-9ff8-4bae36fc146e" providerId="ADAL" clId="{340B2062-A6A5-4996-8D9A-C2FC298F25FB}" dt="2021-08-03T22:54:55.625" v="445" actId="478"/>
          <ac:spMkLst>
            <pc:docMk/>
            <pc:sldMk cId="3292457057" sldId="286"/>
            <ac:spMk id="10" creationId="{178B8EE2-49A7-44FE-9A30-0DF762CF8852}"/>
          </ac:spMkLst>
        </pc:spChg>
        <pc:spChg chg="add del mod">
          <ac:chgData name="LOZADA MONTES ELVIA LORELI (MXSEJ)" userId="78ea13f7-fa47-4c77-9ff8-4bae36fc146e" providerId="ADAL" clId="{340B2062-A6A5-4996-8D9A-C2FC298F25FB}" dt="2021-08-03T23:36:28.012" v="618" actId="478"/>
          <ac:spMkLst>
            <pc:docMk/>
            <pc:sldMk cId="3292457057" sldId="286"/>
            <ac:spMk id="11" creationId="{DF2668FD-8F82-4437-BC5D-F58CC9502233}"/>
          </ac:spMkLst>
        </pc:spChg>
        <pc:spChg chg="mod">
          <ac:chgData name="LOZADA MONTES ELVIA LORELI (MXSEJ)" userId="78ea13f7-fa47-4c77-9ff8-4bae36fc146e" providerId="ADAL" clId="{340B2062-A6A5-4996-8D9A-C2FC298F25FB}" dt="2021-08-03T23:36:54.592" v="623" actId="465"/>
          <ac:spMkLst>
            <pc:docMk/>
            <pc:sldMk cId="3292457057" sldId="286"/>
            <ac:spMk id="12" creationId="{3B6BE615-7202-4019-B3D5-DCBE6ED9BEE2}"/>
          </ac:spMkLst>
        </pc:spChg>
        <pc:spChg chg="mod">
          <ac:chgData name="LOZADA MONTES ELVIA LORELI (MXSEJ)" userId="78ea13f7-fa47-4c77-9ff8-4bae36fc146e" providerId="ADAL" clId="{340B2062-A6A5-4996-8D9A-C2FC298F25FB}" dt="2021-08-03T23:36:52.234" v="622" actId="552"/>
          <ac:spMkLst>
            <pc:docMk/>
            <pc:sldMk cId="3292457057" sldId="286"/>
            <ac:spMk id="14" creationId="{3C5B9FA8-0C9B-4E4B-A8AA-013E1D3A9873}"/>
          </ac:spMkLst>
        </pc:spChg>
        <pc:spChg chg="mod">
          <ac:chgData name="LOZADA MONTES ELVIA LORELI (MXSEJ)" userId="78ea13f7-fa47-4c77-9ff8-4bae36fc146e" providerId="ADAL" clId="{340B2062-A6A5-4996-8D9A-C2FC298F25FB}" dt="2021-08-03T23:36:54.592" v="623" actId="465"/>
          <ac:spMkLst>
            <pc:docMk/>
            <pc:sldMk cId="3292457057" sldId="286"/>
            <ac:spMk id="15" creationId="{2B23832C-5C39-4FE6-A788-0A31493917B9}"/>
          </ac:spMkLst>
        </pc:spChg>
        <pc:spChg chg="mod">
          <ac:chgData name="LOZADA MONTES ELVIA LORELI (MXSEJ)" userId="78ea13f7-fa47-4c77-9ff8-4bae36fc146e" providerId="ADAL" clId="{340B2062-A6A5-4996-8D9A-C2FC298F25FB}" dt="2021-08-03T23:36:52.234" v="622" actId="552"/>
          <ac:spMkLst>
            <pc:docMk/>
            <pc:sldMk cId="3292457057" sldId="286"/>
            <ac:spMk id="16" creationId="{03A7A0C5-5A56-4DFF-9CB0-B435DDA111DB}"/>
          </ac:spMkLst>
        </pc:spChg>
        <pc:spChg chg="mod">
          <ac:chgData name="LOZADA MONTES ELVIA LORELI (MXSEJ)" userId="78ea13f7-fa47-4c77-9ff8-4bae36fc146e" providerId="ADAL" clId="{340B2062-A6A5-4996-8D9A-C2FC298F25FB}" dt="2021-08-03T23:35:19.462" v="617" actId="20577"/>
          <ac:spMkLst>
            <pc:docMk/>
            <pc:sldMk cId="3292457057" sldId="286"/>
            <ac:spMk id="19" creationId="{0A7ED1EC-ED64-4E1C-B7EA-B6DA3BA080A8}"/>
          </ac:spMkLst>
        </pc:spChg>
      </pc:sldChg>
      <pc:sldChg chg="addSp delSp modSp mod">
        <pc:chgData name="LOZADA MONTES ELVIA LORELI (MXSEJ)" userId="78ea13f7-fa47-4c77-9ff8-4bae36fc146e" providerId="ADAL" clId="{340B2062-A6A5-4996-8D9A-C2FC298F25FB}" dt="2021-08-04T16:32:20.681" v="625" actId="1036"/>
        <pc:sldMkLst>
          <pc:docMk/>
          <pc:sldMk cId="924775794" sldId="295"/>
        </pc:sldMkLst>
        <pc:spChg chg="mod">
          <ac:chgData name="LOZADA MONTES ELVIA LORELI (MXSEJ)" userId="78ea13f7-fa47-4c77-9ff8-4bae36fc146e" providerId="ADAL" clId="{340B2062-A6A5-4996-8D9A-C2FC298F25FB}" dt="2021-08-03T17:54:41.404" v="26" actId="1035"/>
          <ac:spMkLst>
            <pc:docMk/>
            <pc:sldMk cId="924775794" sldId="295"/>
            <ac:spMk id="3" creationId="{F3BD9C68-AA6D-43DB-BB6E-A68781245435}"/>
          </ac:spMkLst>
        </pc:spChg>
        <pc:spChg chg="add mod">
          <ac:chgData name="LOZADA MONTES ELVIA LORELI (MXSEJ)" userId="78ea13f7-fa47-4c77-9ff8-4bae36fc146e" providerId="ADAL" clId="{340B2062-A6A5-4996-8D9A-C2FC298F25FB}" dt="2021-08-04T16:32:20.681" v="625" actId="1036"/>
          <ac:spMkLst>
            <pc:docMk/>
            <pc:sldMk cId="924775794" sldId="295"/>
            <ac:spMk id="6" creationId="{6ED0769F-0AE1-485B-B7BB-C722C23AC0D1}"/>
          </ac:spMkLst>
        </pc:spChg>
        <pc:spChg chg="add mod">
          <ac:chgData name="LOZADA MONTES ELVIA LORELI (MXSEJ)" userId="78ea13f7-fa47-4c77-9ff8-4bae36fc146e" providerId="ADAL" clId="{340B2062-A6A5-4996-8D9A-C2FC298F25FB}" dt="2021-08-03T17:54:36.305" v="22" actId="1076"/>
          <ac:spMkLst>
            <pc:docMk/>
            <pc:sldMk cId="924775794" sldId="295"/>
            <ac:spMk id="7" creationId="{B29BB1F9-EDD7-40CB-8BBA-6811DBE3412F}"/>
          </ac:spMkLst>
        </pc:spChg>
        <pc:spChg chg="add del mod">
          <ac:chgData name="LOZADA MONTES ELVIA LORELI (MXSEJ)" userId="78ea13f7-fa47-4c77-9ff8-4bae36fc146e" providerId="ADAL" clId="{340B2062-A6A5-4996-8D9A-C2FC298F25FB}" dt="2021-08-03T17:53:49.989" v="15" actId="478"/>
          <ac:spMkLst>
            <pc:docMk/>
            <pc:sldMk cId="924775794" sldId="295"/>
            <ac:spMk id="49" creationId="{6E94E5F7-DF1F-418B-B95C-08E72731D42E}"/>
          </ac:spMkLst>
        </pc:spChg>
        <pc:spChg chg="add del mod">
          <ac:chgData name="LOZADA MONTES ELVIA LORELI (MXSEJ)" userId="78ea13f7-fa47-4c77-9ff8-4bae36fc146e" providerId="ADAL" clId="{340B2062-A6A5-4996-8D9A-C2FC298F25FB}" dt="2021-08-03T17:53:46.288" v="14" actId="478"/>
          <ac:spMkLst>
            <pc:docMk/>
            <pc:sldMk cId="924775794" sldId="295"/>
            <ac:spMk id="50" creationId="{15106009-6C81-4D6C-B393-76C1B443E062}"/>
          </ac:spMkLst>
        </pc:spChg>
        <pc:grpChg chg="mod">
          <ac:chgData name="LOZADA MONTES ELVIA LORELI (MXSEJ)" userId="78ea13f7-fa47-4c77-9ff8-4bae36fc146e" providerId="ADAL" clId="{340B2062-A6A5-4996-8D9A-C2FC298F25FB}" dt="2021-08-04T16:32:20.681" v="625" actId="1036"/>
          <ac:grpSpMkLst>
            <pc:docMk/>
            <pc:sldMk cId="924775794" sldId="295"/>
            <ac:grpSpMk id="8" creationId="{7F4F467F-B4E4-496F-A1C6-AE76EF51EACF}"/>
          </ac:grpSpMkLst>
        </pc:grpChg>
      </pc:sldChg>
      <pc:sldChg chg="addSp delSp modSp mod">
        <pc:chgData name="LOZADA MONTES ELVIA LORELI (MXSEJ)" userId="78ea13f7-fa47-4c77-9ff8-4bae36fc146e" providerId="ADAL" clId="{340B2062-A6A5-4996-8D9A-C2FC298F25FB}" dt="2021-08-03T20:08:49.685" v="100" actId="1038"/>
        <pc:sldMkLst>
          <pc:docMk/>
          <pc:sldMk cId="1499166402" sldId="316"/>
        </pc:sldMkLst>
        <pc:spChg chg="mod">
          <ac:chgData name="LOZADA MONTES ELVIA LORELI (MXSEJ)" userId="78ea13f7-fa47-4c77-9ff8-4bae36fc146e" providerId="ADAL" clId="{340B2062-A6A5-4996-8D9A-C2FC298F25FB}" dt="2021-08-03T17:55:49.751" v="27"/>
          <ac:spMkLst>
            <pc:docMk/>
            <pc:sldMk cId="1499166402" sldId="316"/>
            <ac:spMk id="2" creationId="{0CD0B3CF-B581-4829-BE7D-9E34327CF8D6}"/>
          </ac:spMkLst>
        </pc:spChg>
        <pc:spChg chg="mod">
          <ac:chgData name="LOZADA MONTES ELVIA LORELI (MXSEJ)" userId="78ea13f7-fa47-4c77-9ff8-4bae36fc146e" providerId="ADAL" clId="{340B2062-A6A5-4996-8D9A-C2FC298F25FB}" dt="2021-08-03T18:06:34.660" v="88" actId="14100"/>
          <ac:spMkLst>
            <pc:docMk/>
            <pc:sldMk cId="1499166402" sldId="316"/>
            <ac:spMk id="37" creationId="{5F30CEAD-BA89-4167-998A-5E732884713D}"/>
          </ac:spMkLst>
        </pc:spChg>
        <pc:spChg chg="mod">
          <ac:chgData name="LOZADA MONTES ELVIA LORELI (MXSEJ)" userId="78ea13f7-fa47-4c77-9ff8-4bae36fc146e" providerId="ADAL" clId="{340B2062-A6A5-4996-8D9A-C2FC298F25FB}" dt="2021-08-03T18:06:40.829" v="89" actId="14100"/>
          <ac:spMkLst>
            <pc:docMk/>
            <pc:sldMk cId="1499166402" sldId="316"/>
            <ac:spMk id="38" creationId="{C6830153-67F0-472D-8ECF-6BE14BDBE754}"/>
          </ac:spMkLst>
        </pc:spChg>
        <pc:spChg chg="mod">
          <ac:chgData name="LOZADA MONTES ELVIA LORELI (MXSEJ)" userId="78ea13f7-fa47-4c77-9ff8-4bae36fc146e" providerId="ADAL" clId="{340B2062-A6A5-4996-8D9A-C2FC298F25FB}" dt="2021-08-03T18:06:52.597" v="90" actId="207"/>
          <ac:spMkLst>
            <pc:docMk/>
            <pc:sldMk cId="1499166402" sldId="316"/>
            <ac:spMk id="41" creationId="{49892917-E747-4B01-B0DD-F2A726BD0766}"/>
          </ac:spMkLst>
        </pc:spChg>
        <pc:grpChg chg="mod">
          <ac:chgData name="LOZADA MONTES ELVIA LORELI (MXSEJ)" userId="78ea13f7-fa47-4c77-9ff8-4bae36fc146e" providerId="ADAL" clId="{340B2062-A6A5-4996-8D9A-C2FC298F25FB}" dt="2021-08-03T18:06:23.575" v="85" actId="1076"/>
          <ac:grpSpMkLst>
            <pc:docMk/>
            <pc:sldMk cId="1499166402" sldId="316"/>
            <ac:grpSpMk id="35" creationId="{1A8306BD-011A-44E3-81A8-3B9839978E76}"/>
          </ac:grpSpMkLst>
        </pc:grpChg>
        <pc:picChg chg="del">
          <ac:chgData name="LOZADA MONTES ELVIA LORELI (MXSEJ)" userId="78ea13f7-fa47-4c77-9ff8-4bae36fc146e" providerId="ADAL" clId="{340B2062-A6A5-4996-8D9A-C2FC298F25FB}" dt="2021-08-03T20:08:44.399" v="95" actId="478"/>
          <ac:picMkLst>
            <pc:docMk/>
            <pc:sldMk cId="1499166402" sldId="316"/>
            <ac:picMk id="56" creationId="{3FD3AE8A-A891-4578-A07C-CB5B6E4773B7}"/>
          </ac:picMkLst>
        </pc:picChg>
        <pc:picChg chg="add mod">
          <ac:chgData name="LOZADA MONTES ELVIA LORELI (MXSEJ)" userId="78ea13f7-fa47-4c77-9ff8-4bae36fc146e" providerId="ADAL" clId="{340B2062-A6A5-4996-8D9A-C2FC298F25FB}" dt="2021-08-03T20:08:49.685" v="100" actId="1038"/>
          <ac:picMkLst>
            <pc:docMk/>
            <pc:sldMk cId="1499166402" sldId="316"/>
            <ac:picMk id="61" creationId="{E327D00D-D9DD-4ED7-8883-0D5247D0B6E4}"/>
          </ac:picMkLst>
        </pc:picChg>
      </pc:sldChg>
      <pc:sldChg chg="modSp mod">
        <pc:chgData name="LOZADA MONTES ELVIA LORELI (MXSEJ)" userId="78ea13f7-fa47-4c77-9ff8-4bae36fc146e" providerId="ADAL" clId="{340B2062-A6A5-4996-8D9A-C2FC298F25FB}" dt="2021-08-04T16:59:45.937" v="627" actId="1076"/>
        <pc:sldMkLst>
          <pc:docMk/>
          <pc:sldMk cId="3881905133" sldId="318"/>
        </pc:sldMkLst>
        <pc:spChg chg="mod">
          <ac:chgData name="LOZADA MONTES ELVIA LORELI (MXSEJ)" userId="78ea13f7-fa47-4c77-9ff8-4bae36fc146e" providerId="ADAL" clId="{340B2062-A6A5-4996-8D9A-C2FC298F25FB}" dt="2021-08-04T16:32:27.982" v="626" actId="1076"/>
          <ac:spMkLst>
            <pc:docMk/>
            <pc:sldMk cId="3881905133" sldId="318"/>
            <ac:spMk id="7" creationId="{DD82AFF0-0875-434C-A780-826B11614153}"/>
          </ac:spMkLst>
        </pc:spChg>
        <pc:spChg chg="mod">
          <ac:chgData name="LOZADA MONTES ELVIA LORELI (MXSEJ)" userId="78ea13f7-fa47-4c77-9ff8-4bae36fc146e" providerId="ADAL" clId="{340B2062-A6A5-4996-8D9A-C2FC298F25FB}" dt="2021-08-04T16:32:27.982" v="626" actId="1076"/>
          <ac:spMkLst>
            <pc:docMk/>
            <pc:sldMk cId="3881905133" sldId="318"/>
            <ac:spMk id="50" creationId="{042F9517-6AFD-4752-8374-DFAB64D2B3FE}"/>
          </ac:spMkLst>
        </pc:spChg>
        <pc:spChg chg="mod">
          <ac:chgData name="LOZADA MONTES ELVIA LORELI (MXSEJ)" userId="78ea13f7-fa47-4c77-9ff8-4bae36fc146e" providerId="ADAL" clId="{340B2062-A6A5-4996-8D9A-C2FC298F25FB}" dt="2021-08-04T16:32:27.982" v="626" actId="1076"/>
          <ac:spMkLst>
            <pc:docMk/>
            <pc:sldMk cId="3881905133" sldId="318"/>
            <ac:spMk id="71" creationId="{CAAB78C7-F5BC-4BF6-9BFF-1C9CF625513A}"/>
          </ac:spMkLst>
        </pc:spChg>
        <pc:spChg chg="mod">
          <ac:chgData name="LOZADA MONTES ELVIA LORELI (MXSEJ)" userId="78ea13f7-fa47-4c77-9ff8-4bae36fc146e" providerId="ADAL" clId="{340B2062-A6A5-4996-8D9A-C2FC298F25FB}" dt="2021-08-04T16:59:45.937" v="627" actId="1076"/>
          <ac:spMkLst>
            <pc:docMk/>
            <pc:sldMk cId="3881905133" sldId="318"/>
            <ac:spMk id="75" creationId="{D0E6B1C1-3B6C-4F82-84F6-9E1CFDC0F89D}"/>
          </ac:spMkLst>
        </pc:spChg>
        <pc:spChg chg="mod">
          <ac:chgData name="LOZADA MONTES ELVIA LORELI (MXSEJ)" userId="78ea13f7-fa47-4c77-9ff8-4bae36fc146e" providerId="ADAL" clId="{340B2062-A6A5-4996-8D9A-C2FC298F25FB}" dt="2021-08-04T16:59:45.937" v="627" actId="1076"/>
          <ac:spMkLst>
            <pc:docMk/>
            <pc:sldMk cId="3881905133" sldId="318"/>
            <ac:spMk id="76" creationId="{66143270-44BD-453B-9E86-6A375CC737D9}"/>
          </ac:spMkLst>
        </pc:spChg>
        <pc:spChg chg="mod">
          <ac:chgData name="LOZADA MONTES ELVIA LORELI (MXSEJ)" userId="78ea13f7-fa47-4c77-9ff8-4bae36fc146e" providerId="ADAL" clId="{340B2062-A6A5-4996-8D9A-C2FC298F25FB}" dt="2021-08-04T16:59:45.937" v="627" actId="1076"/>
          <ac:spMkLst>
            <pc:docMk/>
            <pc:sldMk cId="3881905133" sldId="318"/>
            <ac:spMk id="77" creationId="{59EEC0C3-2019-4370-BABD-E3D9A9130731}"/>
          </ac:spMkLst>
        </pc:spChg>
        <pc:spChg chg="mod">
          <ac:chgData name="LOZADA MONTES ELVIA LORELI (MXSEJ)" userId="78ea13f7-fa47-4c77-9ff8-4bae36fc146e" providerId="ADAL" clId="{340B2062-A6A5-4996-8D9A-C2FC298F25FB}" dt="2021-08-04T16:59:45.937" v="627" actId="1076"/>
          <ac:spMkLst>
            <pc:docMk/>
            <pc:sldMk cId="3881905133" sldId="318"/>
            <ac:spMk id="79" creationId="{CCC43B8B-EE55-42CC-AF19-67D9CABBD327}"/>
          </ac:spMkLst>
        </pc:spChg>
        <pc:grpChg chg="mod">
          <ac:chgData name="LOZADA MONTES ELVIA LORELI (MXSEJ)" userId="78ea13f7-fa47-4c77-9ff8-4bae36fc146e" providerId="ADAL" clId="{340B2062-A6A5-4996-8D9A-C2FC298F25FB}" dt="2021-08-04T16:59:45.937" v="627" actId="1076"/>
          <ac:grpSpMkLst>
            <pc:docMk/>
            <pc:sldMk cId="3881905133" sldId="318"/>
            <ac:grpSpMk id="70" creationId="{432E7464-49C3-4451-A58B-BF6B5D52E3AE}"/>
          </ac:grpSpMkLst>
        </pc:grpChg>
        <pc:picChg chg="mod">
          <ac:chgData name="LOZADA MONTES ELVIA LORELI (MXSEJ)" userId="78ea13f7-fa47-4c77-9ff8-4bae36fc146e" providerId="ADAL" clId="{340B2062-A6A5-4996-8D9A-C2FC298F25FB}" dt="2021-08-04T16:59:45.937" v="627" actId="1076"/>
          <ac:picMkLst>
            <pc:docMk/>
            <pc:sldMk cId="3881905133" sldId="318"/>
            <ac:picMk id="52" creationId="{4BA0E6A3-671F-4D24-8505-2F8BA5365611}"/>
          </ac:picMkLst>
        </pc:picChg>
        <pc:picChg chg="mod">
          <ac:chgData name="LOZADA MONTES ELVIA LORELI (MXSEJ)" userId="78ea13f7-fa47-4c77-9ff8-4bae36fc146e" providerId="ADAL" clId="{340B2062-A6A5-4996-8D9A-C2FC298F25FB}" dt="2021-08-03T18:04:15.659" v="74" actId="1076"/>
          <ac:picMkLst>
            <pc:docMk/>
            <pc:sldMk cId="3881905133" sldId="318"/>
            <ac:picMk id="64" creationId="{B5346CC4-25D3-428C-ACB5-BEA220D3F967}"/>
          </ac:picMkLst>
        </pc:picChg>
        <pc:cxnChg chg="mod">
          <ac:chgData name="LOZADA MONTES ELVIA LORELI (MXSEJ)" userId="78ea13f7-fa47-4c77-9ff8-4bae36fc146e" providerId="ADAL" clId="{340B2062-A6A5-4996-8D9A-C2FC298F25FB}" dt="2021-08-04T16:32:27.982" v="626" actId="1076"/>
          <ac:cxnSpMkLst>
            <pc:docMk/>
            <pc:sldMk cId="3881905133" sldId="318"/>
            <ac:cxnSpMk id="6" creationId="{6760F280-5C6A-4E9F-B2EA-81C5A98D7C16}"/>
          </ac:cxnSpMkLst>
        </pc:cxnChg>
      </pc:sldChg>
      <pc:sldChg chg="addSp modSp mod">
        <pc:chgData name="LOZADA MONTES ELVIA LORELI (MXSEJ)" userId="78ea13f7-fa47-4c77-9ff8-4bae36fc146e" providerId="ADAL" clId="{340B2062-A6A5-4996-8D9A-C2FC298F25FB}" dt="2021-08-16T16:51:19.434" v="1035" actId="207"/>
        <pc:sldMkLst>
          <pc:docMk/>
          <pc:sldMk cId="3317666711" sldId="319"/>
        </pc:sldMkLst>
        <pc:spChg chg="mod">
          <ac:chgData name="LOZADA MONTES ELVIA LORELI (MXSEJ)" userId="78ea13f7-fa47-4c77-9ff8-4bae36fc146e" providerId="ADAL" clId="{340B2062-A6A5-4996-8D9A-C2FC298F25FB}" dt="2021-08-16T16:41:48.123" v="730" actId="14100"/>
          <ac:spMkLst>
            <pc:docMk/>
            <pc:sldMk cId="3317666711" sldId="319"/>
            <ac:spMk id="3" creationId="{35CA9C5C-6C34-4F32-BEBD-AC828452A31A}"/>
          </ac:spMkLst>
        </pc:spChg>
        <pc:spChg chg="mod ord">
          <ac:chgData name="LOZADA MONTES ELVIA LORELI (MXSEJ)" userId="78ea13f7-fa47-4c77-9ff8-4bae36fc146e" providerId="ADAL" clId="{340B2062-A6A5-4996-8D9A-C2FC298F25FB}" dt="2021-08-16T16:44:00.967" v="902" actId="1038"/>
          <ac:spMkLst>
            <pc:docMk/>
            <pc:sldMk cId="3317666711" sldId="319"/>
            <ac:spMk id="20" creationId="{7DE8C57B-568B-43C5-9808-2C7DF8E94A34}"/>
          </ac:spMkLst>
        </pc:spChg>
        <pc:spChg chg="mod">
          <ac:chgData name="LOZADA MONTES ELVIA LORELI (MXSEJ)" userId="78ea13f7-fa47-4c77-9ff8-4bae36fc146e" providerId="ADAL" clId="{340B2062-A6A5-4996-8D9A-C2FC298F25FB}" dt="2021-08-16T16:41:13.105" v="720" actId="1035"/>
          <ac:spMkLst>
            <pc:docMk/>
            <pc:sldMk cId="3317666711" sldId="319"/>
            <ac:spMk id="23" creationId="{A5156E0C-D745-4EF5-8347-2D644A21309D}"/>
          </ac:spMkLst>
        </pc:spChg>
        <pc:spChg chg="mod">
          <ac:chgData name="LOZADA MONTES ELVIA LORELI (MXSEJ)" userId="78ea13f7-fa47-4c77-9ff8-4bae36fc146e" providerId="ADAL" clId="{340B2062-A6A5-4996-8D9A-C2FC298F25FB}" dt="2021-08-16T16:41:13.105" v="720" actId="1035"/>
          <ac:spMkLst>
            <pc:docMk/>
            <pc:sldMk cId="3317666711" sldId="319"/>
            <ac:spMk id="25" creationId="{88F5C28E-26C8-4FD8-8FCB-51E7B6952CF3}"/>
          </ac:spMkLst>
        </pc:spChg>
        <pc:spChg chg="mod">
          <ac:chgData name="LOZADA MONTES ELVIA LORELI (MXSEJ)" userId="78ea13f7-fa47-4c77-9ff8-4bae36fc146e" providerId="ADAL" clId="{340B2062-A6A5-4996-8D9A-C2FC298F25FB}" dt="2021-08-16T16:41:13.105" v="720" actId="1035"/>
          <ac:spMkLst>
            <pc:docMk/>
            <pc:sldMk cId="3317666711" sldId="319"/>
            <ac:spMk id="28" creationId="{8B6F4728-4CD2-403E-A916-49ECB828E710}"/>
          </ac:spMkLst>
        </pc:spChg>
        <pc:spChg chg="add mod">
          <ac:chgData name="LOZADA MONTES ELVIA LORELI (MXSEJ)" userId="78ea13f7-fa47-4c77-9ff8-4bae36fc146e" providerId="ADAL" clId="{340B2062-A6A5-4996-8D9A-C2FC298F25FB}" dt="2021-08-16T16:44:13.712" v="921" actId="1037"/>
          <ac:spMkLst>
            <pc:docMk/>
            <pc:sldMk cId="3317666711" sldId="319"/>
            <ac:spMk id="30" creationId="{D8F0D573-1198-4D9C-AE6A-5059D013A21C}"/>
          </ac:spMkLst>
        </pc:spChg>
        <pc:spChg chg="mod">
          <ac:chgData name="LOZADA MONTES ELVIA LORELI (MXSEJ)" userId="78ea13f7-fa47-4c77-9ff8-4bae36fc146e" providerId="ADAL" clId="{340B2062-A6A5-4996-8D9A-C2FC298F25FB}" dt="2021-08-16T16:41:13.105" v="720" actId="1035"/>
          <ac:spMkLst>
            <pc:docMk/>
            <pc:sldMk cId="3317666711" sldId="319"/>
            <ac:spMk id="31" creationId="{F0FD71D0-21AB-48A8-A33F-E53F4FCA1564}"/>
          </ac:spMkLst>
        </pc:spChg>
        <pc:spChg chg="mod">
          <ac:chgData name="LOZADA MONTES ELVIA LORELI (MXSEJ)" userId="78ea13f7-fa47-4c77-9ff8-4bae36fc146e" providerId="ADAL" clId="{340B2062-A6A5-4996-8D9A-C2FC298F25FB}" dt="2021-08-16T16:41:13.105" v="720" actId="1035"/>
          <ac:spMkLst>
            <pc:docMk/>
            <pc:sldMk cId="3317666711" sldId="319"/>
            <ac:spMk id="32" creationId="{73FA2D1E-100F-44EB-913C-5D4FAB3DB0F8}"/>
          </ac:spMkLst>
        </pc:spChg>
        <pc:spChg chg="mod">
          <ac:chgData name="LOZADA MONTES ELVIA LORELI (MXSEJ)" userId="78ea13f7-fa47-4c77-9ff8-4bae36fc146e" providerId="ADAL" clId="{340B2062-A6A5-4996-8D9A-C2FC298F25FB}" dt="2021-08-16T16:43:54.967" v="885" actId="12788"/>
          <ac:spMkLst>
            <pc:docMk/>
            <pc:sldMk cId="3317666711" sldId="319"/>
            <ac:spMk id="33" creationId="{5EEFE6A9-2A9A-4B6A-82AE-C4C0F1BB5D96}"/>
          </ac:spMkLst>
        </pc:spChg>
        <pc:spChg chg="add mod">
          <ac:chgData name="LOZADA MONTES ELVIA LORELI (MXSEJ)" userId="78ea13f7-fa47-4c77-9ff8-4bae36fc146e" providerId="ADAL" clId="{340B2062-A6A5-4996-8D9A-C2FC298F25FB}" dt="2021-08-16T16:51:19.434" v="1035" actId="207"/>
          <ac:spMkLst>
            <pc:docMk/>
            <pc:sldMk cId="3317666711" sldId="319"/>
            <ac:spMk id="34" creationId="{A0627893-EC69-4C3B-883B-12C0C94E8910}"/>
          </ac:spMkLst>
        </pc:spChg>
        <pc:spChg chg="mod">
          <ac:chgData name="LOZADA MONTES ELVIA LORELI (MXSEJ)" userId="78ea13f7-fa47-4c77-9ff8-4bae36fc146e" providerId="ADAL" clId="{340B2062-A6A5-4996-8D9A-C2FC298F25FB}" dt="2021-08-16T16:50:38.857" v="1030" actId="20577"/>
          <ac:spMkLst>
            <pc:docMk/>
            <pc:sldMk cId="3317666711" sldId="319"/>
            <ac:spMk id="35" creationId="{EE01A863-171C-42F1-A33A-329E42523147}"/>
          </ac:spMkLst>
        </pc:spChg>
        <pc:spChg chg="mod">
          <ac:chgData name="LOZADA MONTES ELVIA LORELI (MXSEJ)" userId="78ea13f7-fa47-4c77-9ff8-4bae36fc146e" providerId="ADAL" clId="{340B2062-A6A5-4996-8D9A-C2FC298F25FB}" dt="2021-08-16T16:42:16.987" v="759" actId="14100"/>
          <ac:spMkLst>
            <pc:docMk/>
            <pc:sldMk cId="3317666711" sldId="319"/>
            <ac:spMk id="38" creationId="{A4363F1C-3D10-4A55-9BB9-EFA076DC5242}"/>
          </ac:spMkLst>
        </pc:spChg>
        <pc:spChg chg="mod">
          <ac:chgData name="LOZADA MONTES ELVIA LORELI (MXSEJ)" userId="78ea13f7-fa47-4c77-9ff8-4bae36fc146e" providerId="ADAL" clId="{340B2062-A6A5-4996-8D9A-C2FC298F25FB}" dt="2021-08-16T16:44:54.740" v="950" actId="207"/>
          <ac:spMkLst>
            <pc:docMk/>
            <pc:sldMk cId="3317666711" sldId="319"/>
            <ac:spMk id="39" creationId="{151D07F5-1C30-4146-866B-F13C3D69AAA6}"/>
          </ac:spMkLst>
        </pc:spChg>
        <pc:spChg chg="mod">
          <ac:chgData name="LOZADA MONTES ELVIA LORELI (MXSEJ)" userId="78ea13f7-fa47-4c77-9ff8-4bae36fc146e" providerId="ADAL" clId="{340B2062-A6A5-4996-8D9A-C2FC298F25FB}" dt="2021-08-16T16:42:51.911" v="792" actId="1036"/>
          <ac:spMkLst>
            <pc:docMk/>
            <pc:sldMk cId="3317666711" sldId="319"/>
            <ac:spMk id="41" creationId="{10090AFD-D476-4630-A9F7-72D8857DE882}"/>
          </ac:spMkLst>
        </pc:spChg>
        <pc:spChg chg="mod">
          <ac:chgData name="LOZADA MONTES ELVIA LORELI (MXSEJ)" userId="78ea13f7-fa47-4c77-9ff8-4bae36fc146e" providerId="ADAL" clId="{340B2062-A6A5-4996-8D9A-C2FC298F25FB}" dt="2021-08-16T16:43:06.730" v="815" actId="1036"/>
          <ac:spMkLst>
            <pc:docMk/>
            <pc:sldMk cId="3317666711" sldId="319"/>
            <ac:spMk id="42" creationId="{C3C060FB-6F87-4880-8FA7-A52DDEE24CDE}"/>
          </ac:spMkLst>
        </pc:spChg>
        <pc:spChg chg="mod">
          <ac:chgData name="LOZADA MONTES ELVIA LORELI (MXSEJ)" userId="78ea13f7-fa47-4c77-9ff8-4bae36fc146e" providerId="ADAL" clId="{340B2062-A6A5-4996-8D9A-C2FC298F25FB}" dt="2021-08-16T16:41:13.105" v="720" actId="1035"/>
          <ac:spMkLst>
            <pc:docMk/>
            <pc:sldMk cId="3317666711" sldId="319"/>
            <ac:spMk id="43" creationId="{6E98D690-C8A9-4B62-9B47-DC367F814666}"/>
          </ac:spMkLst>
        </pc:spChg>
        <pc:spChg chg="mod">
          <ac:chgData name="LOZADA MONTES ELVIA LORELI (MXSEJ)" userId="78ea13f7-fa47-4c77-9ff8-4bae36fc146e" providerId="ADAL" clId="{340B2062-A6A5-4996-8D9A-C2FC298F25FB}" dt="2021-08-16T16:43:21.129" v="818" actId="14100"/>
          <ac:spMkLst>
            <pc:docMk/>
            <pc:sldMk cId="3317666711" sldId="319"/>
            <ac:spMk id="57" creationId="{A73C8E42-8428-4578-95B0-0173A74EA1B2}"/>
          </ac:spMkLst>
        </pc:spChg>
        <pc:spChg chg="mod">
          <ac:chgData name="LOZADA MONTES ELVIA LORELI (MXSEJ)" userId="78ea13f7-fa47-4c77-9ff8-4bae36fc146e" providerId="ADAL" clId="{340B2062-A6A5-4996-8D9A-C2FC298F25FB}" dt="2021-08-16T16:42:04.687" v="758" actId="1036"/>
          <ac:spMkLst>
            <pc:docMk/>
            <pc:sldMk cId="3317666711" sldId="319"/>
            <ac:spMk id="64" creationId="{7E54D66E-2E53-4764-8D41-D6F9392F55A4}"/>
          </ac:spMkLst>
        </pc:spChg>
        <pc:spChg chg="mod">
          <ac:chgData name="LOZADA MONTES ELVIA LORELI (MXSEJ)" userId="78ea13f7-fa47-4c77-9ff8-4bae36fc146e" providerId="ADAL" clId="{340B2062-A6A5-4996-8D9A-C2FC298F25FB}" dt="2021-08-16T16:42:04.687" v="758" actId="1036"/>
          <ac:spMkLst>
            <pc:docMk/>
            <pc:sldMk cId="3317666711" sldId="319"/>
            <ac:spMk id="69" creationId="{7B575371-6531-4875-8ED9-4C677BFA7641}"/>
          </ac:spMkLst>
        </pc:spChg>
        <pc:spChg chg="mod">
          <ac:chgData name="LOZADA MONTES ELVIA LORELI (MXSEJ)" userId="78ea13f7-fa47-4c77-9ff8-4bae36fc146e" providerId="ADAL" clId="{340B2062-A6A5-4996-8D9A-C2FC298F25FB}" dt="2021-08-16T16:42:04.687" v="758" actId="1036"/>
          <ac:spMkLst>
            <pc:docMk/>
            <pc:sldMk cId="3317666711" sldId="319"/>
            <ac:spMk id="70" creationId="{0CA73CC7-62D3-447A-898E-71EA2B727F59}"/>
          </ac:spMkLst>
        </pc:spChg>
        <pc:spChg chg="mod">
          <ac:chgData name="LOZADA MONTES ELVIA LORELI (MXSEJ)" userId="78ea13f7-fa47-4c77-9ff8-4bae36fc146e" providerId="ADAL" clId="{340B2062-A6A5-4996-8D9A-C2FC298F25FB}" dt="2021-08-16T16:42:04.687" v="758" actId="1036"/>
          <ac:spMkLst>
            <pc:docMk/>
            <pc:sldMk cId="3317666711" sldId="319"/>
            <ac:spMk id="72" creationId="{7F4693BC-F18A-4C0C-8B4E-948F04212A69}"/>
          </ac:spMkLst>
        </pc:spChg>
        <pc:grpChg chg="mod">
          <ac:chgData name="LOZADA MONTES ELVIA LORELI (MXSEJ)" userId="78ea13f7-fa47-4c77-9ff8-4bae36fc146e" providerId="ADAL" clId="{340B2062-A6A5-4996-8D9A-C2FC298F25FB}" dt="2021-08-16T16:44:03.773" v="904" actId="1035"/>
          <ac:grpSpMkLst>
            <pc:docMk/>
            <pc:sldMk cId="3317666711" sldId="319"/>
            <ac:grpSpMk id="26" creationId="{2A870598-75ED-48CC-89E1-D15E29CC68B1}"/>
          </ac:grpSpMkLst>
        </pc:grpChg>
      </pc:sldChg>
      <pc:sldChg chg="new">
        <pc:chgData name="LOZADA MONTES ELVIA LORELI (MXSEJ)" userId="78ea13f7-fa47-4c77-9ff8-4bae36fc146e" providerId="ADAL" clId="{340B2062-A6A5-4996-8D9A-C2FC298F25FB}" dt="2021-08-05T20:01:14.677" v="630" actId="680"/>
        <pc:sldMkLst>
          <pc:docMk/>
          <pc:sldMk cId="1403111461" sldId="320"/>
        </pc:sldMkLst>
      </pc:sldChg>
      <pc:sldChg chg="new del">
        <pc:chgData name="LOZADA MONTES ELVIA LORELI (MXSEJ)" userId="78ea13f7-fa47-4c77-9ff8-4bae36fc146e" providerId="ADAL" clId="{340B2062-A6A5-4996-8D9A-C2FC298F25FB}" dt="2021-08-05T15:10:11.415" v="629" actId="47"/>
        <pc:sldMkLst>
          <pc:docMk/>
          <pc:sldMk cId="3356745985" sldId="320"/>
        </pc:sldMkLst>
      </pc:sldChg>
    </pc:docChg>
  </pc:docChgLst>
  <pc:docChgLst>
    <pc:chgData name="ELVIA LORELI LOZADA MONTES" userId="78ea13f7-fa47-4c77-9ff8-4bae36fc146e" providerId="ADAL" clId="{00A17E4A-CE0B-4BEB-ACD7-21C1C6B77941}"/>
    <pc:docChg chg="undo custSel modSld">
      <pc:chgData name="ELVIA LORELI LOZADA MONTES" userId="78ea13f7-fa47-4c77-9ff8-4bae36fc146e" providerId="ADAL" clId="{00A17E4A-CE0B-4BEB-ACD7-21C1C6B77941}" dt="2021-11-26T16:55:31.250" v="1242" actId="164"/>
      <pc:docMkLst>
        <pc:docMk/>
      </pc:docMkLst>
      <pc:sldChg chg="modSp mod">
        <pc:chgData name="ELVIA LORELI LOZADA MONTES" userId="78ea13f7-fa47-4c77-9ff8-4bae36fc146e" providerId="ADAL" clId="{00A17E4A-CE0B-4BEB-ACD7-21C1C6B77941}" dt="2021-11-26T14:29:05.421" v="39" actId="20577"/>
        <pc:sldMkLst>
          <pc:docMk/>
          <pc:sldMk cId="1264640033" sldId="256"/>
        </pc:sldMkLst>
        <pc:spChg chg="mod">
          <ac:chgData name="ELVIA LORELI LOZADA MONTES" userId="78ea13f7-fa47-4c77-9ff8-4bae36fc146e" providerId="ADAL" clId="{00A17E4A-CE0B-4BEB-ACD7-21C1C6B77941}" dt="2021-11-26T14:29:05.421" v="39" actId="20577"/>
          <ac:spMkLst>
            <pc:docMk/>
            <pc:sldMk cId="1264640033" sldId="256"/>
            <ac:spMk id="3" creationId="{1E2FB973-152F-4559-A3BC-93F9930022CB}"/>
          </ac:spMkLst>
        </pc:spChg>
      </pc:sldChg>
      <pc:sldChg chg="modSp mod">
        <pc:chgData name="ELVIA LORELI LOZADA MONTES" userId="78ea13f7-fa47-4c77-9ff8-4bae36fc146e" providerId="ADAL" clId="{00A17E4A-CE0B-4BEB-ACD7-21C1C6B77941}" dt="2021-11-26T14:34:53.623" v="287" actId="20577"/>
        <pc:sldMkLst>
          <pc:docMk/>
          <pc:sldMk cId="3292457057" sldId="286"/>
        </pc:sldMkLst>
        <pc:spChg chg="mod">
          <ac:chgData name="ELVIA LORELI LOZADA MONTES" userId="78ea13f7-fa47-4c77-9ff8-4bae36fc146e" providerId="ADAL" clId="{00A17E4A-CE0B-4BEB-ACD7-21C1C6B77941}" dt="2021-11-26T14:34:53.623" v="287" actId="20577"/>
          <ac:spMkLst>
            <pc:docMk/>
            <pc:sldMk cId="3292457057" sldId="286"/>
            <ac:spMk id="19" creationId="{0A7ED1EC-ED64-4E1C-B7EA-B6DA3BA080A8}"/>
          </ac:spMkLst>
        </pc:spChg>
      </pc:sldChg>
      <pc:sldChg chg="addSp delSp modSp mod">
        <pc:chgData name="ELVIA LORELI LOZADA MONTES" userId="78ea13f7-fa47-4c77-9ff8-4bae36fc146e" providerId="ADAL" clId="{00A17E4A-CE0B-4BEB-ACD7-21C1C6B77941}" dt="2021-11-26T16:55:31.250" v="1242" actId="164"/>
        <pc:sldMkLst>
          <pc:docMk/>
          <pc:sldMk cId="924775794" sldId="295"/>
        </pc:sldMkLst>
        <pc:spChg chg="mod">
          <ac:chgData name="ELVIA LORELI LOZADA MONTES" userId="78ea13f7-fa47-4c77-9ff8-4bae36fc146e" providerId="ADAL" clId="{00A17E4A-CE0B-4BEB-ACD7-21C1C6B77941}" dt="2021-11-26T16:36:09.672" v="656" actId="20577"/>
          <ac:spMkLst>
            <pc:docMk/>
            <pc:sldMk cId="924775794" sldId="295"/>
            <ac:spMk id="2" creationId="{955A5A11-E4E9-4F33-BE06-D5A1DEBB0D4D}"/>
          </ac:spMkLst>
        </pc:spChg>
        <pc:spChg chg="mod">
          <ac:chgData name="ELVIA LORELI LOZADA MONTES" userId="78ea13f7-fa47-4c77-9ff8-4bae36fc146e" providerId="ADAL" clId="{00A17E4A-CE0B-4BEB-ACD7-21C1C6B77941}" dt="2021-11-26T16:38:47.221" v="1010" actId="12788"/>
          <ac:spMkLst>
            <pc:docMk/>
            <pc:sldMk cId="924775794" sldId="295"/>
            <ac:spMk id="3" creationId="{F3BD9C68-AA6D-43DB-BB6E-A68781245435}"/>
          </ac:spMkLst>
        </pc:spChg>
        <pc:spChg chg="mod">
          <ac:chgData name="ELVIA LORELI LOZADA MONTES" userId="78ea13f7-fa47-4c77-9ff8-4bae36fc146e" providerId="ADAL" clId="{00A17E4A-CE0B-4BEB-ACD7-21C1C6B77941}" dt="2021-11-26T16:38:53.610" v="1013" actId="1076"/>
          <ac:spMkLst>
            <pc:docMk/>
            <pc:sldMk cId="924775794" sldId="295"/>
            <ac:spMk id="4" creationId="{EB05185E-D7B9-42D9-B748-A3376405172F}"/>
          </ac:spMkLst>
        </pc:spChg>
        <pc:spChg chg="mod">
          <ac:chgData name="ELVIA LORELI LOZADA MONTES" userId="78ea13f7-fa47-4c77-9ff8-4bae36fc146e" providerId="ADAL" clId="{00A17E4A-CE0B-4BEB-ACD7-21C1C6B77941}" dt="2021-11-26T14:29:39.580" v="46" actId="207"/>
          <ac:spMkLst>
            <pc:docMk/>
            <pc:sldMk cId="924775794" sldId="295"/>
            <ac:spMk id="5" creationId="{EFD49EBC-4A50-4EE2-B24E-E883866EE189}"/>
          </ac:spMkLst>
        </pc:spChg>
        <pc:spChg chg="mod">
          <ac:chgData name="ELVIA LORELI LOZADA MONTES" userId="78ea13f7-fa47-4c77-9ff8-4bae36fc146e" providerId="ADAL" clId="{00A17E4A-CE0B-4BEB-ACD7-21C1C6B77941}" dt="2021-11-26T16:38:51.218" v="1011" actId="1076"/>
          <ac:spMkLst>
            <pc:docMk/>
            <pc:sldMk cId="924775794" sldId="295"/>
            <ac:spMk id="6" creationId="{6ED0769F-0AE1-485B-B7BB-C722C23AC0D1}"/>
          </ac:spMkLst>
        </pc:spChg>
        <pc:spChg chg="del">
          <ac:chgData name="ELVIA LORELI LOZADA MONTES" userId="78ea13f7-fa47-4c77-9ff8-4bae36fc146e" providerId="ADAL" clId="{00A17E4A-CE0B-4BEB-ACD7-21C1C6B77941}" dt="2021-11-26T16:38:32.862" v="1008" actId="478"/>
          <ac:spMkLst>
            <pc:docMk/>
            <pc:sldMk cId="924775794" sldId="295"/>
            <ac:spMk id="7" creationId="{B29BB1F9-EDD7-40CB-8BBA-6811DBE3412F}"/>
          </ac:spMkLst>
        </pc:spChg>
        <pc:spChg chg="mod topLvl">
          <ac:chgData name="ELVIA LORELI LOZADA MONTES" userId="78ea13f7-fa47-4c77-9ff8-4bae36fc146e" providerId="ADAL" clId="{00A17E4A-CE0B-4BEB-ACD7-21C1C6B77941}" dt="2021-11-26T16:39:32.375" v="1014" actId="165"/>
          <ac:spMkLst>
            <pc:docMk/>
            <pc:sldMk cId="924775794" sldId="295"/>
            <ac:spMk id="9" creationId="{AAAA6F98-5F22-4347-844B-8CBEFF1285E5}"/>
          </ac:spMkLst>
        </pc:spChg>
        <pc:spChg chg="mod topLvl">
          <ac:chgData name="ELVIA LORELI LOZADA MONTES" userId="78ea13f7-fa47-4c77-9ff8-4bae36fc146e" providerId="ADAL" clId="{00A17E4A-CE0B-4BEB-ACD7-21C1C6B77941}" dt="2021-11-26T16:41:08.116" v="1168" actId="1037"/>
          <ac:spMkLst>
            <pc:docMk/>
            <pc:sldMk cId="924775794" sldId="295"/>
            <ac:spMk id="19" creationId="{C31058CF-1A7C-4479-903F-D1420B45F55F}"/>
          </ac:spMkLst>
        </pc:spChg>
        <pc:spChg chg="mod">
          <ac:chgData name="ELVIA LORELI LOZADA MONTES" userId="78ea13f7-fa47-4c77-9ff8-4bae36fc146e" providerId="ADAL" clId="{00A17E4A-CE0B-4BEB-ACD7-21C1C6B77941}" dt="2021-11-26T16:39:32.375" v="1014" actId="165"/>
          <ac:spMkLst>
            <pc:docMk/>
            <pc:sldMk cId="924775794" sldId="295"/>
            <ac:spMk id="22" creationId="{32E9B79B-A87F-4A74-AF39-12BA9DF1ED6D}"/>
          </ac:spMkLst>
        </pc:spChg>
        <pc:spChg chg="mod">
          <ac:chgData name="ELVIA LORELI LOZADA MONTES" userId="78ea13f7-fa47-4c77-9ff8-4bae36fc146e" providerId="ADAL" clId="{00A17E4A-CE0B-4BEB-ACD7-21C1C6B77941}" dt="2021-11-26T16:39:32.375" v="1014" actId="165"/>
          <ac:spMkLst>
            <pc:docMk/>
            <pc:sldMk cId="924775794" sldId="295"/>
            <ac:spMk id="23" creationId="{CA43B105-F5A0-4C2C-B62C-74F4E6941440}"/>
          </ac:spMkLst>
        </pc:spChg>
        <pc:spChg chg="mod">
          <ac:chgData name="ELVIA LORELI LOZADA MONTES" userId="78ea13f7-fa47-4c77-9ff8-4bae36fc146e" providerId="ADAL" clId="{00A17E4A-CE0B-4BEB-ACD7-21C1C6B77941}" dt="2021-11-26T16:39:32.375" v="1014" actId="165"/>
          <ac:spMkLst>
            <pc:docMk/>
            <pc:sldMk cId="924775794" sldId="295"/>
            <ac:spMk id="27" creationId="{DE8E0133-5998-417A-AF62-D4287C236A3F}"/>
          </ac:spMkLst>
        </pc:spChg>
        <pc:spChg chg="mod">
          <ac:chgData name="ELVIA LORELI LOZADA MONTES" userId="78ea13f7-fa47-4c77-9ff8-4bae36fc146e" providerId="ADAL" clId="{00A17E4A-CE0B-4BEB-ACD7-21C1C6B77941}" dt="2021-11-26T16:39:32.375" v="1014" actId="165"/>
          <ac:spMkLst>
            <pc:docMk/>
            <pc:sldMk cId="924775794" sldId="295"/>
            <ac:spMk id="28" creationId="{A7709F1D-0D00-4A97-A7F2-812FC2CB29DF}"/>
          </ac:spMkLst>
        </pc:spChg>
        <pc:spChg chg="mod">
          <ac:chgData name="ELVIA LORELI LOZADA MONTES" userId="78ea13f7-fa47-4c77-9ff8-4bae36fc146e" providerId="ADAL" clId="{00A17E4A-CE0B-4BEB-ACD7-21C1C6B77941}" dt="2021-11-26T16:39:32.375" v="1014" actId="165"/>
          <ac:spMkLst>
            <pc:docMk/>
            <pc:sldMk cId="924775794" sldId="295"/>
            <ac:spMk id="29" creationId="{A494586A-D7BD-4590-B2EB-1168A0AF7ECF}"/>
          </ac:spMkLst>
        </pc:spChg>
        <pc:spChg chg="mod">
          <ac:chgData name="ELVIA LORELI LOZADA MONTES" userId="78ea13f7-fa47-4c77-9ff8-4bae36fc146e" providerId="ADAL" clId="{00A17E4A-CE0B-4BEB-ACD7-21C1C6B77941}" dt="2021-11-26T16:39:32.375" v="1014" actId="165"/>
          <ac:spMkLst>
            <pc:docMk/>
            <pc:sldMk cId="924775794" sldId="295"/>
            <ac:spMk id="30" creationId="{FB04E9D1-8333-4F10-BC4E-BD18AABE0D05}"/>
          </ac:spMkLst>
        </pc:spChg>
        <pc:spChg chg="mod">
          <ac:chgData name="ELVIA LORELI LOZADA MONTES" userId="78ea13f7-fa47-4c77-9ff8-4bae36fc146e" providerId="ADAL" clId="{00A17E4A-CE0B-4BEB-ACD7-21C1C6B77941}" dt="2021-11-26T16:39:32.375" v="1014" actId="165"/>
          <ac:spMkLst>
            <pc:docMk/>
            <pc:sldMk cId="924775794" sldId="295"/>
            <ac:spMk id="33" creationId="{DFCEC0FB-33AF-446F-BCC9-E6A33EEF3539}"/>
          </ac:spMkLst>
        </pc:spChg>
        <pc:spChg chg="mod">
          <ac:chgData name="ELVIA LORELI LOZADA MONTES" userId="78ea13f7-fa47-4c77-9ff8-4bae36fc146e" providerId="ADAL" clId="{00A17E4A-CE0B-4BEB-ACD7-21C1C6B77941}" dt="2021-11-26T16:39:32.375" v="1014" actId="165"/>
          <ac:spMkLst>
            <pc:docMk/>
            <pc:sldMk cId="924775794" sldId="295"/>
            <ac:spMk id="34" creationId="{21579620-EF92-4C91-9DAF-5DD54931BEF8}"/>
          </ac:spMkLst>
        </pc:spChg>
        <pc:spChg chg="mod">
          <ac:chgData name="ELVIA LORELI LOZADA MONTES" userId="78ea13f7-fa47-4c77-9ff8-4bae36fc146e" providerId="ADAL" clId="{00A17E4A-CE0B-4BEB-ACD7-21C1C6B77941}" dt="2021-11-26T16:39:32.375" v="1014" actId="165"/>
          <ac:spMkLst>
            <pc:docMk/>
            <pc:sldMk cId="924775794" sldId="295"/>
            <ac:spMk id="37" creationId="{5CC2E570-CCC0-4332-A87B-F84A9F95CC6B}"/>
          </ac:spMkLst>
        </pc:spChg>
        <pc:spChg chg="mod">
          <ac:chgData name="ELVIA LORELI LOZADA MONTES" userId="78ea13f7-fa47-4c77-9ff8-4bae36fc146e" providerId="ADAL" clId="{00A17E4A-CE0B-4BEB-ACD7-21C1C6B77941}" dt="2021-11-26T16:39:32.375" v="1014" actId="165"/>
          <ac:spMkLst>
            <pc:docMk/>
            <pc:sldMk cId="924775794" sldId="295"/>
            <ac:spMk id="38" creationId="{06E0D725-8BFE-414F-A0B2-F0688D659416}"/>
          </ac:spMkLst>
        </pc:spChg>
        <pc:spChg chg="mod">
          <ac:chgData name="ELVIA LORELI LOZADA MONTES" userId="78ea13f7-fa47-4c77-9ff8-4bae36fc146e" providerId="ADAL" clId="{00A17E4A-CE0B-4BEB-ACD7-21C1C6B77941}" dt="2021-11-26T16:39:32.375" v="1014" actId="165"/>
          <ac:spMkLst>
            <pc:docMk/>
            <pc:sldMk cId="924775794" sldId="295"/>
            <ac:spMk id="41" creationId="{12A45FE7-5926-42F7-80B7-0DAB76ED87AA}"/>
          </ac:spMkLst>
        </pc:spChg>
        <pc:spChg chg="mod">
          <ac:chgData name="ELVIA LORELI LOZADA MONTES" userId="78ea13f7-fa47-4c77-9ff8-4bae36fc146e" providerId="ADAL" clId="{00A17E4A-CE0B-4BEB-ACD7-21C1C6B77941}" dt="2021-11-26T16:39:32.375" v="1014" actId="165"/>
          <ac:spMkLst>
            <pc:docMk/>
            <pc:sldMk cId="924775794" sldId="295"/>
            <ac:spMk id="42" creationId="{DD94606F-6DE9-4CDE-A5E7-9F0016531C9A}"/>
          </ac:spMkLst>
        </pc:spChg>
        <pc:spChg chg="mod">
          <ac:chgData name="ELVIA LORELI LOZADA MONTES" userId="78ea13f7-fa47-4c77-9ff8-4bae36fc146e" providerId="ADAL" clId="{00A17E4A-CE0B-4BEB-ACD7-21C1C6B77941}" dt="2021-11-26T16:39:32.375" v="1014" actId="165"/>
          <ac:spMkLst>
            <pc:docMk/>
            <pc:sldMk cId="924775794" sldId="295"/>
            <ac:spMk id="43" creationId="{67C96A61-3069-48CC-BFE0-14CF73797431}"/>
          </ac:spMkLst>
        </pc:spChg>
        <pc:spChg chg="mod">
          <ac:chgData name="ELVIA LORELI LOZADA MONTES" userId="78ea13f7-fa47-4c77-9ff8-4bae36fc146e" providerId="ADAL" clId="{00A17E4A-CE0B-4BEB-ACD7-21C1C6B77941}" dt="2021-11-26T16:39:32.375" v="1014" actId="165"/>
          <ac:spMkLst>
            <pc:docMk/>
            <pc:sldMk cId="924775794" sldId="295"/>
            <ac:spMk id="44" creationId="{9B76A37A-36A7-4F8F-8AC5-AB8E3FEA1742}"/>
          </ac:spMkLst>
        </pc:spChg>
        <pc:spChg chg="mod">
          <ac:chgData name="ELVIA LORELI LOZADA MONTES" userId="78ea13f7-fa47-4c77-9ff8-4bae36fc146e" providerId="ADAL" clId="{00A17E4A-CE0B-4BEB-ACD7-21C1C6B77941}" dt="2021-11-26T16:39:32.375" v="1014" actId="165"/>
          <ac:spMkLst>
            <pc:docMk/>
            <pc:sldMk cId="924775794" sldId="295"/>
            <ac:spMk id="45" creationId="{3DFA77C5-4044-4986-9967-74061DE8C3C4}"/>
          </ac:spMkLst>
        </pc:spChg>
        <pc:spChg chg="mod">
          <ac:chgData name="ELVIA LORELI LOZADA MONTES" userId="78ea13f7-fa47-4c77-9ff8-4bae36fc146e" providerId="ADAL" clId="{00A17E4A-CE0B-4BEB-ACD7-21C1C6B77941}" dt="2021-11-26T16:39:32.375" v="1014" actId="165"/>
          <ac:spMkLst>
            <pc:docMk/>
            <pc:sldMk cId="924775794" sldId="295"/>
            <ac:spMk id="46" creationId="{DB8B5242-2F92-4DB8-BE2C-2AF517CFC348}"/>
          </ac:spMkLst>
        </pc:spChg>
        <pc:spChg chg="del">
          <ac:chgData name="ELVIA LORELI LOZADA MONTES" userId="78ea13f7-fa47-4c77-9ff8-4bae36fc146e" providerId="ADAL" clId="{00A17E4A-CE0B-4BEB-ACD7-21C1C6B77941}" dt="2021-11-26T16:34:31.076" v="451" actId="478"/>
          <ac:spMkLst>
            <pc:docMk/>
            <pc:sldMk cId="924775794" sldId="295"/>
            <ac:spMk id="48" creationId="{6C5B25D3-36EB-408B-B205-6DD3DFDF82DE}"/>
          </ac:spMkLst>
        </pc:spChg>
        <pc:spChg chg="mod">
          <ac:chgData name="ELVIA LORELI LOZADA MONTES" userId="78ea13f7-fa47-4c77-9ff8-4bae36fc146e" providerId="ADAL" clId="{00A17E4A-CE0B-4BEB-ACD7-21C1C6B77941}" dt="2021-11-26T16:41:18.507" v="1201" actId="20577"/>
          <ac:spMkLst>
            <pc:docMk/>
            <pc:sldMk cId="924775794" sldId="295"/>
            <ac:spMk id="52" creationId="{35AE2083-6C31-41D8-BF7C-E081245AE15E}"/>
          </ac:spMkLst>
        </pc:spChg>
        <pc:spChg chg="mod">
          <ac:chgData name="ELVIA LORELI LOZADA MONTES" userId="78ea13f7-fa47-4c77-9ff8-4bae36fc146e" providerId="ADAL" clId="{00A17E4A-CE0B-4BEB-ACD7-21C1C6B77941}" dt="2021-11-26T16:39:57.938" v="1021"/>
          <ac:spMkLst>
            <pc:docMk/>
            <pc:sldMk cId="924775794" sldId="295"/>
            <ac:spMk id="53" creationId="{0C720EC0-0D1B-4958-BDFB-0958AC322CF3}"/>
          </ac:spMkLst>
        </pc:spChg>
        <pc:spChg chg="add del mod">
          <ac:chgData name="ELVIA LORELI LOZADA MONTES" userId="78ea13f7-fa47-4c77-9ff8-4bae36fc146e" providerId="ADAL" clId="{00A17E4A-CE0B-4BEB-ACD7-21C1C6B77941}" dt="2021-11-26T16:49:46.128" v="1205" actId="478"/>
          <ac:spMkLst>
            <pc:docMk/>
            <pc:sldMk cId="924775794" sldId="295"/>
            <ac:spMk id="55" creationId="{57651854-4EB1-4DB9-8EFA-C97DB5427E6E}"/>
          </ac:spMkLst>
        </pc:spChg>
        <pc:spChg chg="add del mod">
          <ac:chgData name="ELVIA LORELI LOZADA MONTES" userId="78ea13f7-fa47-4c77-9ff8-4bae36fc146e" providerId="ADAL" clId="{00A17E4A-CE0B-4BEB-ACD7-21C1C6B77941}" dt="2021-11-26T16:55:08.029" v="1234" actId="478"/>
          <ac:spMkLst>
            <pc:docMk/>
            <pc:sldMk cId="924775794" sldId="295"/>
            <ac:spMk id="60" creationId="{AB41E665-FFC9-4670-9694-74E4D2F94496}"/>
          </ac:spMkLst>
        </pc:spChg>
        <pc:grpChg chg="del mod">
          <ac:chgData name="ELVIA LORELI LOZADA MONTES" userId="78ea13f7-fa47-4c77-9ff8-4bae36fc146e" providerId="ADAL" clId="{00A17E4A-CE0B-4BEB-ACD7-21C1C6B77941}" dt="2021-11-26T16:39:32.375" v="1014" actId="165"/>
          <ac:grpSpMkLst>
            <pc:docMk/>
            <pc:sldMk cId="924775794" sldId="295"/>
            <ac:grpSpMk id="8" creationId="{7F4F467F-B4E4-496F-A1C6-AE76EF51EACF}"/>
          </ac:grpSpMkLst>
        </pc:grpChg>
        <pc:grpChg chg="mod topLvl">
          <ac:chgData name="ELVIA LORELI LOZADA MONTES" userId="78ea13f7-fa47-4c77-9ff8-4bae36fc146e" providerId="ADAL" clId="{00A17E4A-CE0B-4BEB-ACD7-21C1C6B77941}" dt="2021-11-26T16:39:32.375" v="1014" actId="165"/>
          <ac:grpSpMkLst>
            <pc:docMk/>
            <pc:sldMk cId="924775794" sldId="295"/>
            <ac:grpSpMk id="10" creationId="{D682ED79-8E12-47E0-93B1-AD6DE9C0A336}"/>
          </ac:grpSpMkLst>
        </pc:grpChg>
        <pc:grpChg chg="mod topLvl">
          <ac:chgData name="ELVIA LORELI LOZADA MONTES" userId="78ea13f7-fa47-4c77-9ff8-4bae36fc146e" providerId="ADAL" clId="{00A17E4A-CE0B-4BEB-ACD7-21C1C6B77941}" dt="2021-11-26T16:40:46.391" v="1094" actId="164"/>
          <ac:grpSpMkLst>
            <pc:docMk/>
            <pc:sldMk cId="924775794" sldId="295"/>
            <ac:grpSpMk id="11" creationId="{3513F040-74AA-4EF5-BA58-BFDCD42563FD}"/>
          </ac:grpSpMkLst>
        </pc:grpChg>
        <pc:grpChg chg="mod topLvl">
          <ac:chgData name="ELVIA LORELI LOZADA MONTES" userId="78ea13f7-fa47-4c77-9ff8-4bae36fc146e" providerId="ADAL" clId="{00A17E4A-CE0B-4BEB-ACD7-21C1C6B77941}" dt="2021-11-26T16:40:58.999" v="1148" actId="1035"/>
          <ac:grpSpMkLst>
            <pc:docMk/>
            <pc:sldMk cId="924775794" sldId="295"/>
            <ac:grpSpMk id="13" creationId="{D98394FB-9353-4BA1-AF58-DE7AAF3A515B}"/>
          </ac:grpSpMkLst>
        </pc:grpChg>
        <pc:grpChg chg="mod topLvl">
          <ac:chgData name="ELVIA LORELI LOZADA MONTES" userId="78ea13f7-fa47-4c77-9ff8-4bae36fc146e" providerId="ADAL" clId="{00A17E4A-CE0B-4BEB-ACD7-21C1C6B77941}" dt="2021-11-26T16:40:23.765" v="1066" actId="1035"/>
          <ac:grpSpMkLst>
            <pc:docMk/>
            <pc:sldMk cId="924775794" sldId="295"/>
            <ac:grpSpMk id="14" creationId="{158B563D-A070-49C2-8728-21D5976990F1}"/>
          </ac:grpSpMkLst>
        </pc:grpChg>
        <pc:grpChg chg="mod topLvl">
          <ac:chgData name="ELVIA LORELI LOZADA MONTES" userId="78ea13f7-fa47-4c77-9ff8-4bae36fc146e" providerId="ADAL" clId="{00A17E4A-CE0B-4BEB-ACD7-21C1C6B77941}" dt="2021-11-26T16:40:54.886" v="1132" actId="1036"/>
          <ac:grpSpMkLst>
            <pc:docMk/>
            <pc:sldMk cId="924775794" sldId="295"/>
            <ac:grpSpMk id="16" creationId="{F40CBBAE-DD17-44F6-A084-70EA3102DEFC}"/>
          </ac:grpSpMkLst>
        </pc:grpChg>
        <pc:grpChg chg="mod topLvl">
          <ac:chgData name="ELVIA LORELI LOZADA MONTES" userId="78ea13f7-fa47-4c77-9ff8-4bae36fc146e" providerId="ADAL" clId="{00A17E4A-CE0B-4BEB-ACD7-21C1C6B77941}" dt="2021-11-26T16:41:08.116" v="1168" actId="1037"/>
          <ac:grpSpMkLst>
            <pc:docMk/>
            <pc:sldMk cId="924775794" sldId="295"/>
            <ac:grpSpMk id="17" creationId="{83448D02-627C-4183-B635-91A52B6E834A}"/>
          </ac:grpSpMkLst>
        </pc:grpChg>
        <pc:grpChg chg="mod topLvl">
          <ac:chgData name="ELVIA LORELI LOZADA MONTES" userId="78ea13f7-fa47-4c77-9ff8-4bae36fc146e" providerId="ADAL" clId="{00A17E4A-CE0B-4BEB-ACD7-21C1C6B77941}" dt="2021-11-26T16:41:12.081" v="1180" actId="1035"/>
          <ac:grpSpMkLst>
            <pc:docMk/>
            <pc:sldMk cId="924775794" sldId="295"/>
            <ac:grpSpMk id="18" creationId="{F793F929-777F-4702-8E32-CA151088F4FF}"/>
          </ac:grpSpMkLst>
        </pc:grpChg>
        <pc:grpChg chg="mod">
          <ac:chgData name="ELVIA LORELI LOZADA MONTES" userId="78ea13f7-fa47-4c77-9ff8-4bae36fc146e" providerId="ADAL" clId="{00A17E4A-CE0B-4BEB-ACD7-21C1C6B77941}" dt="2021-11-26T16:39:32.375" v="1014" actId="165"/>
          <ac:grpSpMkLst>
            <pc:docMk/>
            <pc:sldMk cId="924775794" sldId="295"/>
            <ac:grpSpMk id="20" creationId="{BD635B91-DD3C-41CB-9D10-CD4A858426BA}"/>
          </ac:grpSpMkLst>
        </pc:grpChg>
        <pc:grpChg chg="mod">
          <ac:chgData name="ELVIA LORELI LOZADA MONTES" userId="78ea13f7-fa47-4c77-9ff8-4bae36fc146e" providerId="ADAL" clId="{00A17E4A-CE0B-4BEB-ACD7-21C1C6B77941}" dt="2021-11-26T16:39:32.375" v="1014" actId="165"/>
          <ac:grpSpMkLst>
            <pc:docMk/>
            <pc:sldMk cId="924775794" sldId="295"/>
            <ac:grpSpMk id="24" creationId="{1EB2FBA1-8F48-4321-B8A4-33AE3E765A16}"/>
          </ac:grpSpMkLst>
        </pc:grpChg>
        <pc:grpChg chg="mod">
          <ac:chgData name="ELVIA LORELI LOZADA MONTES" userId="78ea13f7-fa47-4c77-9ff8-4bae36fc146e" providerId="ADAL" clId="{00A17E4A-CE0B-4BEB-ACD7-21C1C6B77941}" dt="2021-11-26T16:39:32.375" v="1014" actId="165"/>
          <ac:grpSpMkLst>
            <pc:docMk/>
            <pc:sldMk cId="924775794" sldId="295"/>
            <ac:grpSpMk id="25" creationId="{C3C20499-6E8E-443A-9496-1894D59B069D}"/>
          </ac:grpSpMkLst>
        </pc:grpChg>
        <pc:grpChg chg="mod">
          <ac:chgData name="ELVIA LORELI LOZADA MONTES" userId="78ea13f7-fa47-4c77-9ff8-4bae36fc146e" providerId="ADAL" clId="{00A17E4A-CE0B-4BEB-ACD7-21C1C6B77941}" dt="2021-11-26T16:39:32.375" v="1014" actId="165"/>
          <ac:grpSpMkLst>
            <pc:docMk/>
            <pc:sldMk cId="924775794" sldId="295"/>
            <ac:grpSpMk id="31" creationId="{252EDD10-12D1-4C65-9FAD-7EAAEFB988E8}"/>
          </ac:grpSpMkLst>
        </pc:grpChg>
        <pc:grpChg chg="mod">
          <ac:chgData name="ELVIA LORELI LOZADA MONTES" userId="78ea13f7-fa47-4c77-9ff8-4bae36fc146e" providerId="ADAL" clId="{00A17E4A-CE0B-4BEB-ACD7-21C1C6B77941}" dt="2021-11-26T16:39:32.375" v="1014" actId="165"/>
          <ac:grpSpMkLst>
            <pc:docMk/>
            <pc:sldMk cId="924775794" sldId="295"/>
            <ac:grpSpMk id="35" creationId="{B3D5CF36-1A6F-406F-B3B9-B9B245C839CB}"/>
          </ac:grpSpMkLst>
        </pc:grpChg>
        <pc:grpChg chg="mod">
          <ac:chgData name="ELVIA LORELI LOZADA MONTES" userId="78ea13f7-fa47-4c77-9ff8-4bae36fc146e" providerId="ADAL" clId="{00A17E4A-CE0B-4BEB-ACD7-21C1C6B77941}" dt="2021-11-26T16:39:32.375" v="1014" actId="165"/>
          <ac:grpSpMkLst>
            <pc:docMk/>
            <pc:sldMk cId="924775794" sldId="295"/>
            <ac:grpSpMk id="39" creationId="{9C4AA295-902B-41A7-A692-4DA2DE73FA0F}"/>
          </ac:grpSpMkLst>
        </pc:grpChg>
        <pc:grpChg chg="add del mod">
          <ac:chgData name="ELVIA LORELI LOZADA MONTES" userId="78ea13f7-fa47-4c77-9ff8-4bae36fc146e" providerId="ADAL" clId="{00A17E4A-CE0B-4BEB-ACD7-21C1C6B77941}" dt="2021-11-26T16:50:37.673" v="1206" actId="478"/>
          <ac:grpSpMkLst>
            <pc:docMk/>
            <pc:sldMk cId="924775794" sldId="295"/>
            <ac:grpSpMk id="49" creationId="{9A6396A1-4A75-42AE-9361-3779CE2E04F0}"/>
          </ac:grpSpMkLst>
        </pc:grpChg>
        <pc:grpChg chg="mod topLvl">
          <ac:chgData name="ELVIA LORELI LOZADA MONTES" userId="78ea13f7-fa47-4c77-9ff8-4bae36fc146e" providerId="ADAL" clId="{00A17E4A-CE0B-4BEB-ACD7-21C1C6B77941}" dt="2021-11-26T16:55:31.250" v="1242" actId="164"/>
          <ac:grpSpMkLst>
            <pc:docMk/>
            <pc:sldMk cId="924775794" sldId="295"/>
            <ac:grpSpMk id="50" creationId="{CEF510AB-2840-4CC4-8D04-A5E4B050F070}"/>
          </ac:grpSpMkLst>
        </pc:grpChg>
        <pc:grpChg chg="add mod">
          <ac:chgData name="ELVIA LORELI LOZADA MONTES" userId="78ea13f7-fa47-4c77-9ff8-4bae36fc146e" providerId="ADAL" clId="{00A17E4A-CE0B-4BEB-ACD7-21C1C6B77941}" dt="2021-11-26T16:40:46.391" v="1094" actId="164"/>
          <ac:grpSpMkLst>
            <pc:docMk/>
            <pc:sldMk cId="924775794" sldId="295"/>
            <ac:grpSpMk id="54" creationId="{1F90CCBE-22F1-4A13-B788-CCAA0EC1FF60}"/>
          </ac:grpSpMkLst>
        </pc:grpChg>
        <pc:grpChg chg="add mod">
          <ac:chgData name="ELVIA LORELI LOZADA MONTES" userId="78ea13f7-fa47-4c77-9ff8-4bae36fc146e" providerId="ADAL" clId="{00A17E4A-CE0B-4BEB-ACD7-21C1C6B77941}" dt="2021-11-26T16:55:31.250" v="1242" actId="164"/>
          <ac:grpSpMkLst>
            <pc:docMk/>
            <pc:sldMk cId="924775794" sldId="295"/>
            <ac:grpSpMk id="63" creationId="{016AE545-A5DE-4B2F-BD19-C603B0360CDE}"/>
          </ac:grpSpMkLst>
        </pc:grpChg>
        <pc:picChg chg="mod topLvl">
          <ac:chgData name="ELVIA LORELI LOZADA MONTES" userId="78ea13f7-fa47-4c77-9ff8-4bae36fc146e" providerId="ADAL" clId="{00A17E4A-CE0B-4BEB-ACD7-21C1C6B77941}" dt="2021-11-26T16:39:32.375" v="1014" actId="165"/>
          <ac:picMkLst>
            <pc:docMk/>
            <pc:sldMk cId="924775794" sldId="295"/>
            <ac:picMk id="12" creationId="{3BF93ACE-CEB1-41D0-821C-CD52650EED58}"/>
          </ac:picMkLst>
        </pc:picChg>
        <pc:picChg chg="mod topLvl">
          <ac:chgData name="ELVIA LORELI LOZADA MONTES" userId="78ea13f7-fa47-4c77-9ff8-4bae36fc146e" providerId="ADAL" clId="{00A17E4A-CE0B-4BEB-ACD7-21C1C6B77941}" dt="2021-11-26T16:40:46.391" v="1094" actId="164"/>
          <ac:picMkLst>
            <pc:docMk/>
            <pc:sldMk cId="924775794" sldId="295"/>
            <ac:picMk id="15" creationId="{FE7CB9E2-2C78-47E5-85BB-47AA761D582B}"/>
          </ac:picMkLst>
        </pc:picChg>
        <pc:picChg chg="mod">
          <ac:chgData name="ELVIA LORELI LOZADA MONTES" userId="78ea13f7-fa47-4c77-9ff8-4bae36fc146e" providerId="ADAL" clId="{00A17E4A-CE0B-4BEB-ACD7-21C1C6B77941}" dt="2021-11-26T16:39:32.375" v="1014" actId="165"/>
          <ac:picMkLst>
            <pc:docMk/>
            <pc:sldMk cId="924775794" sldId="295"/>
            <ac:picMk id="21" creationId="{9C79F2E3-E63E-4F25-BEB0-2865BCF38EA6}"/>
          </ac:picMkLst>
        </pc:picChg>
        <pc:picChg chg="mod">
          <ac:chgData name="ELVIA LORELI LOZADA MONTES" userId="78ea13f7-fa47-4c77-9ff8-4bae36fc146e" providerId="ADAL" clId="{00A17E4A-CE0B-4BEB-ACD7-21C1C6B77941}" dt="2021-11-26T16:39:32.375" v="1014" actId="165"/>
          <ac:picMkLst>
            <pc:docMk/>
            <pc:sldMk cId="924775794" sldId="295"/>
            <ac:picMk id="26" creationId="{2BF6447A-7F2E-43F3-8A9D-6FCE65D55707}"/>
          </ac:picMkLst>
        </pc:picChg>
        <pc:picChg chg="mod">
          <ac:chgData name="ELVIA LORELI LOZADA MONTES" userId="78ea13f7-fa47-4c77-9ff8-4bae36fc146e" providerId="ADAL" clId="{00A17E4A-CE0B-4BEB-ACD7-21C1C6B77941}" dt="2021-11-26T16:39:32.375" v="1014" actId="165"/>
          <ac:picMkLst>
            <pc:docMk/>
            <pc:sldMk cId="924775794" sldId="295"/>
            <ac:picMk id="32" creationId="{E6369452-9C94-48C0-83D1-79DBCDC42B9D}"/>
          </ac:picMkLst>
        </pc:picChg>
        <pc:picChg chg="mod">
          <ac:chgData name="ELVIA LORELI LOZADA MONTES" userId="78ea13f7-fa47-4c77-9ff8-4bae36fc146e" providerId="ADAL" clId="{00A17E4A-CE0B-4BEB-ACD7-21C1C6B77941}" dt="2021-11-26T16:39:32.375" v="1014" actId="165"/>
          <ac:picMkLst>
            <pc:docMk/>
            <pc:sldMk cId="924775794" sldId="295"/>
            <ac:picMk id="36" creationId="{31FC16D5-BDC8-48FC-B06E-3BDA488B9940}"/>
          </ac:picMkLst>
        </pc:picChg>
        <pc:picChg chg="mod">
          <ac:chgData name="ELVIA LORELI LOZADA MONTES" userId="78ea13f7-fa47-4c77-9ff8-4bae36fc146e" providerId="ADAL" clId="{00A17E4A-CE0B-4BEB-ACD7-21C1C6B77941}" dt="2021-11-26T16:39:32.375" v="1014" actId="165"/>
          <ac:picMkLst>
            <pc:docMk/>
            <pc:sldMk cId="924775794" sldId="295"/>
            <ac:picMk id="40" creationId="{EBA90649-CA43-4E58-84A7-EA62475FA977}"/>
          </ac:picMkLst>
        </pc:picChg>
        <pc:picChg chg="del mod topLvl">
          <ac:chgData name="ELVIA LORELI LOZADA MONTES" userId="78ea13f7-fa47-4c77-9ff8-4bae36fc146e" providerId="ADAL" clId="{00A17E4A-CE0B-4BEB-ACD7-21C1C6B77941}" dt="2021-11-26T16:50:37.673" v="1206" actId="478"/>
          <ac:picMkLst>
            <pc:docMk/>
            <pc:sldMk cId="924775794" sldId="295"/>
            <ac:picMk id="51" creationId="{7810A078-62BB-4BA8-9AAF-F1B389E50B94}"/>
          </ac:picMkLst>
        </pc:picChg>
        <pc:picChg chg="add del mod">
          <ac:chgData name="ELVIA LORELI LOZADA MONTES" userId="78ea13f7-fa47-4c77-9ff8-4bae36fc146e" providerId="ADAL" clId="{00A17E4A-CE0B-4BEB-ACD7-21C1C6B77941}" dt="2021-11-26T16:55:10.315" v="1235" actId="478"/>
          <ac:picMkLst>
            <pc:docMk/>
            <pc:sldMk cId="924775794" sldId="295"/>
            <ac:picMk id="57" creationId="{AADEDF5D-C6B1-4CCE-824E-B203E093700E}"/>
          </ac:picMkLst>
        </pc:picChg>
        <pc:picChg chg="add del mod">
          <ac:chgData name="ELVIA LORELI LOZADA MONTES" userId="78ea13f7-fa47-4c77-9ff8-4bae36fc146e" providerId="ADAL" clId="{00A17E4A-CE0B-4BEB-ACD7-21C1C6B77941}" dt="2021-11-26T16:52:43.450" v="1225" actId="478"/>
          <ac:picMkLst>
            <pc:docMk/>
            <pc:sldMk cId="924775794" sldId="295"/>
            <ac:picMk id="59" creationId="{60A2CA01-DA97-4B8F-A666-5FCBF0E1F580}"/>
          </ac:picMkLst>
        </pc:picChg>
        <pc:picChg chg="add mod">
          <ac:chgData name="ELVIA LORELI LOZADA MONTES" userId="78ea13f7-fa47-4c77-9ff8-4bae36fc146e" providerId="ADAL" clId="{00A17E4A-CE0B-4BEB-ACD7-21C1C6B77941}" dt="2021-11-26T16:55:31.250" v="1242" actId="164"/>
          <ac:picMkLst>
            <pc:docMk/>
            <pc:sldMk cId="924775794" sldId="295"/>
            <ac:picMk id="62" creationId="{62E1C694-A69B-4E7F-B482-C6B1928EA056}"/>
          </ac:picMkLst>
        </pc:picChg>
      </pc:sldChg>
      <pc:sldChg chg="addSp delSp modSp mod">
        <pc:chgData name="ELVIA LORELI LOZADA MONTES" userId="78ea13f7-fa47-4c77-9ff8-4bae36fc146e" providerId="ADAL" clId="{00A17E4A-CE0B-4BEB-ACD7-21C1C6B77941}" dt="2021-11-26T14:50:07.678" v="403" actId="478"/>
        <pc:sldMkLst>
          <pc:docMk/>
          <pc:sldMk cId="1499166402" sldId="316"/>
        </pc:sldMkLst>
        <pc:spChg chg="mod">
          <ac:chgData name="ELVIA LORELI LOZADA MONTES" userId="78ea13f7-fa47-4c77-9ff8-4bae36fc146e" providerId="ADAL" clId="{00A17E4A-CE0B-4BEB-ACD7-21C1C6B77941}" dt="2021-11-26T14:49:26.599" v="335" actId="20577"/>
          <ac:spMkLst>
            <pc:docMk/>
            <pc:sldMk cId="1499166402" sldId="316"/>
            <ac:spMk id="2" creationId="{0CD0B3CF-B581-4829-BE7D-9E34327CF8D6}"/>
          </ac:spMkLst>
        </pc:spChg>
        <pc:spChg chg="mod">
          <ac:chgData name="ELVIA LORELI LOZADA MONTES" userId="78ea13f7-fa47-4c77-9ff8-4bae36fc146e" providerId="ADAL" clId="{00A17E4A-CE0B-4BEB-ACD7-21C1C6B77941}" dt="2021-11-26T14:29:46.081" v="53" actId="207"/>
          <ac:spMkLst>
            <pc:docMk/>
            <pc:sldMk cId="1499166402" sldId="316"/>
            <ac:spMk id="5" creationId="{71E74604-6A9E-4905-8869-B9DE276BE0F3}"/>
          </ac:spMkLst>
        </pc:spChg>
        <pc:spChg chg="add del">
          <ac:chgData name="ELVIA LORELI LOZADA MONTES" userId="78ea13f7-fa47-4c77-9ff8-4bae36fc146e" providerId="ADAL" clId="{00A17E4A-CE0B-4BEB-ACD7-21C1C6B77941}" dt="2021-11-26T14:50:07.678" v="403" actId="478"/>
          <ac:spMkLst>
            <pc:docMk/>
            <pc:sldMk cId="1499166402" sldId="316"/>
            <ac:spMk id="10" creationId="{C8E5B9E4-E5FE-4EE0-AEA6-9CDEAD9C24F6}"/>
          </ac:spMkLst>
        </pc:spChg>
        <pc:spChg chg="add del">
          <ac:chgData name="ELVIA LORELI LOZADA MONTES" userId="78ea13f7-fa47-4c77-9ff8-4bae36fc146e" providerId="ADAL" clId="{00A17E4A-CE0B-4BEB-ACD7-21C1C6B77941}" dt="2021-11-26T14:50:07.678" v="403" actId="478"/>
          <ac:spMkLst>
            <pc:docMk/>
            <pc:sldMk cId="1499166402" sldId="316"/>
            <ac:spMk id="14" creationId="{7EA79436-0232-4DF8-B32E-ADBB363C00CE}"/>
          </ac:spMkLst>
        </pc:spChg>
        <pc:spChg chg="add del">
          <ac:chgData name="ELVIA LORELI LOZADA MONTES" userId="78ea13f7-fa47-4c77-9ff8-4bae36fc146e" providerId="ADAL" clId="{00A17E4A-CE0B-4BEB-ACD7-21C1C6B77941}" dt="2021-11-26T14:50:07.678" v="403" actId="478"/>
          <ac:spMkLst>
            <pc:docMk/>
            <pc:sldMk cId="1499166402" sldId="316"/>
            <ac:spMk id="15" creationId="{E7170F83-0AD0-44EB-8A2B-70051F5143F2}"/>
          </ac:spMkLst>
        </pc:spChg>
        <pc:spChg chg="add del">
          <ac:chgData name="ELVIA LORELI LOZADA MONTES" userId="78ea13f7-fa47-4c77-9ff8-4bae36fc146e" providerId="ADAL" clId="{00A17E4A-CE0B-4BEB-ACD7-21C1C6B77941}" dt="2021-11-26T14:50:07.678" v="403" actId="478"/>
          <ac:spMkLst>
            <pc:docMk/>
            <pc:sldMk cId="1499166402" sldId="316"/>
            <ac:spMk id="16" creationId="{5256742E-9457-4C2A-98B6-AD7B905CCB17}"/>
          </ac:spMkLst>
        </pc:spChg>
        <pc:spChg chg="add del">
          <ac:chgData name="ELVIA LORELI LOZADA MONTES" userId="78ea13f7-fa47-4c77-9ff8-4bae36fc146e" providerId="ADAL" clId="{00A17E4A-CE0B-4BEB-ACD7-21C1C6B77941}" dt="2021-11-26T14:50:07.678" v="403" actId="478"/>
          <ac:spMkLst>
            <pc:docMk/>
            <pc:sldMk cId="1499166402" sldId="316"/>
            <ac:spMk id="17" creationId="{0E5466D6-D9CA-465B-8062-40BCF3DFE995}"/>
          </ac:spMkLst>
        </pc:spChg>
        <pc:spChg chg="add del">
          <ac:chgData name="ELVIA LORELI LOZADA MONTES" userId="78ea13f7-fa47-4c77-9ff8-4bae36fc146e" providerId="ADAL" clId="{00A17E4A-CE0B-4BEB-ACD7-21C1C6B77941}" dt="2021-11-26T14:50:07.678" v="403" actId="478"/>
          <ac:spMkLst>
            <pc:docMk/>
            <pc:sldMk cId="1499166402" sldId="316"/>
            <ac:spMk id="18" creationId="{7AD6E369-B670-4527-A6EA-5B9F56E86CC9}"/>
          </ac:spMkLst>
        </pc:spChg>
        <pc:spChg chg="add del">
          <ac:chgData name="ELVIA LORELI LOZADA MONTES" userId="78ea13f7-fa47-4c77-9ff8-4bae36fc146e" providerId="ADAL" clId="{00A17E4A-CE0B-4BEB-ACD7-21C1C6B77941}" dt="2021-11-26T14:50:07.678" v="403" actId="478"/>
          <ac:spMkLst>
            <pc:docMk/>
            <pc:sldMk cId="1499166402" sldId="316"/>
            <ac:spMk id="19" creationId="{690CF2FA-32A5-4D35-B33E-270E65840CAB}"/>
          </ac:spMkLst>
        </pc:spChg>
        <pc:spChg chg="add del">
          <ac:chgData name="ELVIA LORELI LOZADA MONTES" userId="78ea13f7-fa47-4c77-9ff8-4bae36fc146e" providerId="ADAL" clId="{00A17E4A-CE0B-4BEB-ACD7-21C1C6B77941}" dt="2021-11-26T14:50:07.678" v="403" actId="478"/>
          <ac:spMkLst>
            <pc:docMk/>
            <pc:sldMk cId="1499166402" sldId="316"/>
            <ac:spMk id="20" creationId="{1635B8D7-7AB0-4926-A507-75B63E41178F}"/>
          </ac:spMkLst>
        </pc:spChg>
        <pc:spChg chg="add del">
          <ac:chgData name="ELVIA LORELI LOZADA MONTES" userId="78ea13f7-fa47-4c77-9ff8-4bae36fc146e" providerId="ADAL" clId="{00A17E4A-CE0B-4BEB-ACD7-21C1C6B77941}" dt="2021-11-26T14:50:07.678" v="403" actId="478"/>
          <ac:spMkLst>
            <pc:docMk/>
            <pc:sldMk cId="1499166402" sldId="316"/>
            <ac:spMk id="21" creationId="{0CCECF9B-B8F7-4C0A-AB09-0B4C9ECA4528}"/>
          </ac:spMkLst>
        </pc:spChg>
        <pc:spChg chg="add del">
          <ac:chgData name="ELVIA LORELI LOZADA MONTES" userId="78ea13f7-fa47-4c77-9ff8-4bae36fc146e" providerId="ADAL" clId="{00A17E4A-CE0B-4BEB-ACD7-21C1C6B77941}" dt="2021-11-26T14:50:07.678" v="403" actId="478"/>
          <ac:spMkLst>
            <pc:docMk/>
            <pc:sldMk cId="1499166402" sldId="316"/>
            <ac:spMk id="22" creationId="{46386AF2-4BF8-4A8B-A70E-746F747AA970}"/>
          </ac:spMkLst>
        </pc:spChg>
        <pc:spChg chg="add del">
          <ac:chgData name="ELVIA LORELI LOZADA MONTES" userId="78ea13f7-fa47-4c77-9ff8-4bae36fc146e" providerId="ADAL" clId="{00A17E4A-CE0B-4BEB-ACD7-21C1C6B77941}" dt="2021-11-26T14:50:07.678" v="403" actId="478"/>
          <ac:spMkLst>
            <pc:docMk/>
            <pc:sldMk cId="1499166402" sldId="316"/>
            <ac:spMk id="23" creationId="{73A478E5-4916-4CCC-8007-7F5BB07AACE5}"/>
          </ac:spMkLst>
        </pc:spChg>
        <pc:spChg chg="add del">
          <ac:chgData name="ELVIA LORELI LOZADA MONTES" userId="78ea13f7-fa47-4c77-9ff8-4bae36fc146e" providerId="ADAL" clId="{00A17E4A-CE0B-4BEB-ACD7-21C1C6B77941}" dt="2021-11-26T14:50:07.678" v="403" actId="478"/>
          <ac:spMkLst>
            <pc:docMk/>
            <pc:sldMk cId="1499166402" sldId="316"/>
            <ac:spMk id="24" creationId="{9F5022EB-8461-4AA0-8CE5-2801E8A7DF98}"/>
          </ac:spMkLst>
        </pc:spChg>
        <pc:spChg chg="add del">
          <ac:chgData name="ELVIA LORELI LOZADA MONTES" userId="78ea13f7-fa47-4c77-9ff8-4bae36fc146e" providerId="ADAL" clId="{00A17E4A-CE0B-4BEB-ACD7-21C1C6B77941}" dt="2021-11-26T14:50:07.678" v="403" actId="478"/>
          <ac:spMkLst>
            <pc:docMk/>
            <pc:sldMk cId="1499166402" sldId="316"/>
            <ac:spMk id="25" creationId="{8DC3338E-E350-4263-9C2F-823EFFF9B60E}"/>
          </ac:spMkLst>
        </pc:spChg>
        <pc:spChg chg="add del">
          <ac:chgData name="ELVIA LORELI LOZADA MONTES" userId="78ea13f7-fa47-4c77-9ff8-4bae36fc146e" providerId="ADAL" clId="{00A17E4A-CE0B-4BEB-ACD7-21C1C6B77941}" dt="2021-11-26T14:50:07.678" v="403" actId="478"/>
          <ac:spMkLst>
            <pc:docMk/>
            <pc:sldMk cId="1499166402" sldId="316"/>
            <ac:spMk id="34" creationId="{92F5ABCF-996F-41DA-A901-4CEF257F3236}"/>
          </ac:spMkLst>
        </pc:spChg>
        <pc:spChg chg="add del">
          <ac:chgData name="ELVIA LORELI LOZADA MONTES" userId="78ea13f7-fa47-4c77-9ff8-4bae36fc146e" providerId="ADAL" clId="{00A17E4A-CE0B-4BEB-ACD7-21C1C6B77941}" dt="2021-11-26T14:50:07.678" v="403" actId="478"/>
          <ac:spMkLst>
            <pc:docMk/>
            <pc:sldMk cId="1499166402" sldId="316"/>
            <ac:spMk id="44" creationId="{200C70A3-F1BD-46C6-8D59-A09DDDF6D6CF}"/>
          </ac:spMkLst>
        </pc:spChg>
        <pc:spChg chg="add del">
          <ac:chgData name="ELVIA LORELI LOZADA MONTES" userId="78ea13f7-fa47-4c77-9ff8-4bae36fc146e" providerId="ADAL" clId="{00A17E4A-CE0B-4BEB-ACD7-21C1C6B77941}" dt="2021-11-26T14:50:07.678" v="403" actId="478"/>
          <ac:spMkLst>
            <pc:docMk/>
            <pc:sldMk cId="1499166402" sldId="316"/>
            <ac:spMk id="59" creationId="{C0302E26-ED03-4D53-A2EE-4C7587F20CE5}"/>
          </ac:spMkLst>
        </pc:spChg>
        <pc:grpChg chg="add del">
          <ac:chgData name="ELVIA LORELI LOZADA MONTES" userId="78ea13f7-fa47-4c77-9ff8-4bae36fc146e" providerId="ADAL" clId="{00A17E4A-CE0B-4BEB-ACD7-21C1C6B77941}" dt="2021-11-26T14:50:07.678" v="403" actId="478"/>
          <ac:grpSpMkLst>
            <pc:docMk/>
            <pc:sldMk cId="1499166402" sldId="316"/>
            <ac:grpSpMk id="11" creationId="{D13BF7DD-839E-4E5D-94C7-E38916FB4564}"/>
          </ac:grpSpMkLst>
        </pc:grpChg>
        <pc:grpChg chg="add del">
          <ac:chgData name="ELVIA LORELI LOZADA MONTES" userId="78ea13f7-fa47-4c77-9ff8-4bae36fc146e" providerId="ADAL" clId="{00A17E4A-CE0B-4BEB-ACD7-21C1C6B77941}" dt="2021-11-26T14:50:07.678" v="403" actId="478"/>
          <ac:grpSpMkLst>
            <pc:docMk/>
            <pc:sldMk cId="1499166402" sldId="316"/>
            <ac:grpSpMk id="26" creationId="{FAA334FB-43FD-4D8F-AF43-157B0DA38916}"/>
          </ac:grpSpMkLst>
        </pc:grpChg>
        <pc:grpChg chg="add del">
          <ac:chgData name="ELVIA LORELI LOZADA MONTES" userId="78ea13f7-fa47-4c77-9ff8-4bae36fc146e" providerId="ADAL" clId="{00A17E4A-CE0B-4BEB-ACD7-21C1C6B77941}" dt="2021-11-26T14:50:07.678" v="403" actId="478"/>
          <ac:grpSpMkLst>
            <pc:docMk/>
            <pc:sldMk cId="1499166402" sldId="316"/>
            <ac:grpSpMk id="30" creationId="{3A7E4BC3-17E8-483D-998B-2C2765ADB78E}"/>
          </ac:grpSpMkLst>
        </pc:grpChg>
        <pc:grpChg chg="add del">
          <ac:chgData name="ELVIA LORELI LOZADA MONTES" userId="78ea13f7-fa47-4c77-9ff8-4bae36fc146e" providerId="ADAL" clId="{00A17E4A-CE0B-4BEB-ACD7-21C1C6B77941}" dt="2021-11-26T14:50:07.678" v="403" actId="478"/>
          <ac:grpSpMkLst>
            <pc:docMk/>
            <pc:sldMk cId="1499166402" sldId="316"/>
            <ac:grpSpMk id="35" creationId="{1A8306BD-011A-44E3-81A8-3B9839978E76}"/>
          </ac:grpSpMkLst>
        </pc:grpChg>
        <pc:grpChg chg="add del">
          <ac:chgData name="ELVIA LORELI LOZADA MONTES" userId="78ea13f7-fa47-4c77-9ff8-4bae36fc146e" providerId="ADAL" clId="{00A17E4A-CE0B-4BEB-ACD7-21C1C6B77941}" dt="2021-11-26T14:50:07.678" v="403" actId="478"/>
          <ac:grpSpMkLst>
            <pc:docMk/>
            <pc:sldMk cId="1499166402" sldId="316"/>
            <ac:grpSpMk id="40" creationId="{4245FB0C-065D-4B26-A05B-394E7DED43D8}"/>
          </ac:grpSpMkLst>
        </pc:grpChg>
        <pc:grpChg chg="add del">
          <ac:chgData name="ELVIA LORELI LOZADA MONTES" userId="78ea13f7-fa47-4c77-9ff8-4bae36fc146e" providerId="ADAL" clId="{00A17E4A-CE0B-4BEB-ACD7-21C1C6B77941}" dt="2021-11-26T14:50:07.678" v="403" actId="478"/>
          <ac:grpSpMkLst>
            <pc:docMk/>
            <pc:sldMk cId="1499166402" sldId="316"/>
            <ac:grpSpMk id="45" creationId="{892F8C07-4191-4398-A1CA-2EAACF4F7217}"/>
          </ac:grpSpMkLst>
        </pc:grpChg>
        <pc:picChg chg="add del">
          <ac:chgData name="ELVIA LORELI LOZADA MONTES" userId="78ea13f7-fa47-4c77-9ff8-4bae36fc146e" providerId="ADAL" clId="{00A17E4A-CE0B-4BEB-ACD7-21C1C6B77941}" dt="2021-11-26T14:50:07.678" v="403" actId="478"/>
          <ac:picMkLst>
            <pc:docMk/>
            <pc:sldMk cId="1499166402" sldId="316"/>
            <ac:picMk id="51" creationId="{7E18C36C-7807-49E6-82B4-A4AD7FBFB577}"/>
          </ac:picMkLst>
        </pc:picChg>
        <pc:picChg chg="add del">
          <ac:chgData name="ELVIA LORELI LOZADA MONTES" userId="78ea13f7-fa47-4c77-9ff8-4bae36fc146e" providerId="ADAL" clId="{00A17E4A-CE0B-4BEB-ACD7-21C1C6B77941}" dt="2021-11-26T14:50:07.678" v="403" actId="478"/>
          <ac:picMkLst>
            <pc:docMk/>
            <pc:sldMk cId="1499166402" sldId="316"/>
            <ac:picMk id="52" creationId="{8992E2E7-623A-48C1-B97E-DD8D7272B320}"/>
          </ac:picMkLst>
        </pc:picChg>
        <pc:picChg chg="add del">
          <ac:chgData name="ELVIA LORELI LOZADA MONTES" userId="78ea13f7-fa47-4c77-9ff8-4bae36fc146e" providerId="ADAL" clId="{00A17E4A-CE0B-4BEB-ACD7-21C1C6B77941}" dt="2021-11-26T14:50:07.678" v="403" actId="478"/>
          <ac:picMkLst>
            <pc:docMk/>
            <pc:sldMk cId="1499166402" sldId="316"/>
            <ac:picMk id="53" creationId="{6C95EA78-86C4-4509-B804-72D3A7BB4F85}"/>
          </ac:picMkLst>
        </pc:picChg>
        <pc:picChg chg="add del">
          <ac:chgData name="ELVIA LORELI LOZADA MONTES" userId="78ea13f7-fa47-4c77-9ff8-4bae36fc146e" providerId="ADAL" clId="{00A17E4A-CE0B-4BEB-ACD7-21C1C6B77941}" dt="2021-11-26T14:50:07.678" v="403" actId="478"/>
          <ac:picMkLst>
            <pc:docMk/>
            <pc:sldMk cId="1499166402" sldId="316"/>
            <ac:picMk id="54" creationId="{B408EBC9-34D5-46A5-95B9-027CE5B6B9C0}"/>
          </ac:picMkLst>
        </pc:picChg>
        <pc:picChg chg="add del">
          <ac:chgData name="ELVIA LORELI LOZADA MONTES" userId="78ea13f7-fa47-4c77-9ff8-4bae36fc146e" providerId="ADAL" clId="{00A17E4A-CE0B-4BEB-ACD7-21C1C6B77941}" dt="2021-11-26T14:50:07.678" v="403" actId="478"/>
          <ac:picMkLst>
            <pc:docMk/>
            <pc:sldMk cId="1499166402" sldId="316"/>
            <ac:picMk id="55" creationId="{A66AB18E-D6D0-4B69-86D7-BF796DE5314F}"/>
          </ac:picMkLst>
        </pc:picChg>
        <pc:picChg chg="add del">
          <ac:chgData name="ELVIA LORELI LOZADA MONTES" userId="78ea13f7-fa47-4c77-9ff8-4bae36fc146e" providerId="ADAL" clId="{00A17E4A-CE0B-4BEB-ACD7-21C1C6B77941}" dt="2021-11-26T14:50:07.678" v="403" actId="478"/>
          <ac:picMkLst>
            <pc:docMk/>
            <pc:sldMk cId="1499166402" sldId="316"/>
            <ac:picMk id="57" creationId="{11E2E724-6047-4C7D-9CDE-6EE7675185F5}"/>
          </ac:picMkLst>
        </pc:picChg>
        <pc:picChg chg="add del">
          <ac:chgData name="ELVIA LORELI LOZADA MONTES" userId="78ea13f7-fa47-4c77-9ff8-4bae36fc146e" providerId="ADAL" clId="{00A17E4A-CE0B-4BEB-ACD7-21C1C6B77941}" dt="2021-11-26T14:50:07.678" v="403" actId="478"/>
          <ac:picMkLst>
            <pc:docMk/>
            <pc:sldMk cId="1499166402" sldId="316"/>
            <ac:picMk id="58" creationId="{9B77AE07-79E0-47AE-AAA6-9323422D38D8}"/>
          </ac:picMkLst>
        </pc:picChg>
        <pc:picChg chg="add del">
          <ac:chgData name="ELVIA LORELI LOZADA MONTES" userId="78ea13f7-fa47-4c77-9ff8-4bae36fc146e" providerId="ADAL" clId="{00A17E4A-CE0B-4BEB-ACD7-21C1C6B77941}" dt="2021-11-26T14:50:07.678" v="403" actId="478"/>
          <ac:picMkLst>
            <pc:docMk/>
            <pc:sldMk cId="1499166402" sldId="316"/>
            <ac:picMk id="61" creationId="{E327D00D-D9DD-4ED7-8883-0D5247D0B6E4}"/>
          </ac:picMkLst>
        </pc:picChg>
      </pc:sldChg>
      <pc:sldChg chg="modSp mod">
        <pc:chgData name="ELVIA LORELI LOZADA MONTES" userId="78ea13f7-fa47-4c77-9ff8-4bae36fc146e" providerId="ADAL" clId="{00A17E4A-CE0B-4BEB-ACD7-21C1C6B77941}" dt="2021-11-26T14:49:38.103" v="356" actId="20577"/>
        <pc:sldMkLst>
          <pc:docMk/>
          <pc:sldMk cId="3881905133" sldId="318"/>
        </pc:sldMkLst>
        <pc:spChg chg="mod">
          <ac:chgData name="ELVIA LORELI LOZADA MONTES" userId="78ea13f7-fa47-4c77-9ff8-4bae36fc146e" providerId="ADAL" clId="{00A17E4A-CE0B-4BEB-ACD7-21C1C6B77941}" dt="2021-11-26T14:49:38.103" v="356" actId="20577"/>
          <ac:spMkLst>
            <pc:docMk/>
            <pc:sldMk cId="3881905133" sldId="318"/>
            <ac:spMk id="2" creationId="{955A5A11-E4E9-4F33-BE06-D5A1DEBB0D4D}"/>
          </ac:spMkLst>
        </pc:spChg>
        <pc:spChg chg="mod">
          <ac:chgData name="ELVIA LORELI LOZADA MONTES" userId="78ea13f7-fa47-4c77-9ff8-4bae36fc146e" providerId="ADAL" clId="{00A17E4A-CE0B-4BEB-ACD7-21C1C6B77941}" dt="2021-11-26T14:30:18.091" v="82" actId="1037"/>
          <ac:spMkLst>
            <pc:docMk/>
            <pc:sldMk cId="3881905133" sldId="318"/>
            <ac:spMk id="5" creationId="{EFD49EBC-4A50-4EE2-B24E-E883866EE189}"/>
          </ac:spMkLst>
        </pc:spChg>
      </pc:sldChg>
      <pc:sldChg chg="modSp mod">
        <pc:chgData name="ELVIA LORELI LOZADA MONTES" userId="78ea13f7-fa47-4c77-9ff8-4bae36fc146e" providerId="ADAL" clId="{00A17E4A-CE0B-4BEB-ACD7-21C1C6B77941}" dt="2021-11-26T14:49:53.077" v="400" actId="20577"/>
        <pc:sldMkLst>
          <pc:docMk/>
          <pc:sldMk cId="3317666711" sldId="319"/>
        </pc:sldMkLst>
        <pc:spChg chg="mod">
          <ac:chgData name="ELVIA LORELI LOZADA MONTES" userId="78ea13f7-fa47-4c77-9ff8-4bae36fc146e" providerId="ADAL" clId="{00A17E4A-CE0B-4BEB-ACD7-21C1C6B77941}" dt="2021-11-26T14:49:53.077" v="400" actId="20577"/>
          <ac:spMkLst>
            <pc:docMk/>
            <pc:sldMk cId="3317666711" sldId="319"/>
            <ac:spMk id="2" creationId="{581F51E3-A42D-4B82-B27E-295F5BEA8D88}"/>
          </ac:spMkLst>
        </pc:spChg>
      </pc:sldChg>
    </pc:docChg>
  </pc:docChgLst>
  <pc:docChgLst>
    <pc:chgData name="ELVIA LORELI LOZADA MONTES" userId="78ea13f7-fa47-4c77-9ff8-4bae36fc146e" providerId="ADAL" clId="{D4532797-3C10-4480-85D8-18F9D70DE5D5}"/>
    <pc:docChg chg="custSel modSld">
      <pc:chgData name="ELVIA LORELI LOZADA MONTES" userId="78ea13f7-fa47-4c77-9ff8-4bae36fc146e" providerId="ADAL" clId="{D4532797-3C10-4480-85D8-18F9D70DE5D5}" dt="2023-01-14T18:42:34.665" v="1567" actId="20577"/>
      <pc:docMkLst>
        <pc:docMk/>
      </pc:docMkLst>
      <pc:sldChg chg="modSp mod">
        <pc:chgData name="ELVIA LORELI LOZADA MONTES" userId="78ea13f7-fa47-4c77-9ff8-4bae36fc146e" providerId="ADAL" clId="{D4532797-3C10-4480-85D8-18F9D70DE5D5}" dt="2023-01-14T18:27:45.143" v="312" actId="20577"/>
        <pc:sldMkLst>
          <pc:docMk/>
          <pc:sldMk cId="2223647599" sldId="355"/>
        </pc:sldMkLst>
        <pc:spChg chg="mod">
          <ac:chgData name="ELVIA LORELI LOZADA MONTES" userId="78ea13f7-fa47-4c77-9ff8-4bae36fc146e" providerId="ADAL" clId="{D4532797-3C10-4480-85D8-18F9D70DE5D5}" dt="2023-01-14T18:27:45.143" v="312" actId="20577"/>
          <ac:spMkLst>
            <pc:docMk/>
            <pc:sldMk cId="2223647599" sldId="355"/>
            <ac:spMk id="6" creationId="{B2F981DD-C464-69C6-02D1-66F0F1BA04E7}"/>
          </ac:spMkLst>
        </pc:spChg>
      </pc:sldChg>
      <pc:sldChg chg="addSp modSp mod modAnim">
        <pc:chgData name="ELVIA LORELI LOZADA MONTES" userId="78ea13f7-fa47-4c77-9ff8-4bae36fc146e" providerId="ADAL" clId="{D4532797-3C10-4480-85D8-18F9D70DE5D5}" dt="2023-01-14T18:40:13.646" v="1114" actId="20577"/>
        <pc:sldMkLst>
          <pc:docMk/>
          <pc:sldMk cId="3872152828" sldId="356"/>
        </pc:sldMkLst>
        <pc:spChg chg="mod">
          <ac:chgData name="ELVIA LORELI LOZADA MONTES" userId="78ea13f7-fa47-4c77-9ff8-4bae36fc146e" providerId="ADAL" clId="{D4532797-3C10-4480-85D8-18F9D70DE5D5}" dt="2023-01-14T18:40:13.646" v="1114" actId="20577"/>
          <ac:spMkLst>
            <pc:docMk/>
            <pc:sldMk cId="3872152828" sldId="356"/>
            <ac:spMk id="5" creationId="{D84ADBC1-BD46-8418-C2B3-CC78EA233B64}"/>
          </ac:spMkLst>
        </pc:spChg>
        <pc:spChg chg="mod">
          <ac:chgData name="ELVIA LORELI LOZADA MONTES" userId="78ea13f7-fa47-4c77-9ff8-4bae36fc146e" providerId="ADAL" clId="{D4532797-3C10-4480-85D8-18F9D70DE5D5}" dt="2023-01-14T18:36:13.051" v="579" actId="313"/>
          <ac:spMkLst>
            <pc:docMk/>
            <pc:sldMk cId="3872152828" sldId="356"/>
            <ac:spMk id="6" creationId="{B2F981DD-C464-69C6-02D1-66F0F1BA04E7}"/>
          </ac:spMkLst>
        </pc:spChg>
        <pc:spChg chg="add mod">
          <ac:chgData name="ELVIA LORELI LOZADA MONTES" userId="78ea13f7-fa47-4c77-9ff8-4bae36fc146e" providerId="ADAL" clId="{D4532797-3C10-4480-85D8-18F9D70DE5D5}" dt="2023-01-14T18:37:40.441" v="603" actId="14861"/>
          <ac:spMkLst>
            <pc:docMk/>
            <pc:sldMk cId="3872152828" sldId="356"/>
            <ac:spMk id="7" creationId="{D894FB88-7193-4347-700E-FA9A0644CA66}"/>
          </ac:spMkLst>
        </pc:spChg>
        <pc:graphicFrameChg chg="add mod modGraphic">
          <ac:chgData name="ELVIA LORELI LOZADA MONTES" userId="78ea13f7-fa47-4c77-9ff8-4bae36fc146e" providerId="ADAL" clId="{D4532797-3C10-4480-85D8-18F9D70DE5D5}" dt="2023-01-14T18:37:02.433" v="595" actId="113"/>
          <ac:graphicFrameMkLst>
            <pc:docMk/>
            <pc:sldMk cId="3872152828" sldId="356"/>
            <ac:graphicFrameMk id="3" creationId="{67FF22E4-734E-616D-7AA6-244F799E4C64}"/>
          </ac:graphicFrameMkLst>
        </pc:graphicFrameChg>
      </pc:sldChg>
      <pc:sldChg chg="modSp mod">
        <pc:chgData name="ELVIA LORELI LOZADA MONTES" userId="78ea13f7-fa47-4c77-9ff8-4bae36fc146e" providerId="ADAL" clId="{D4532797-3C10-4480-85D8-18F9D70DE5D5}" dt="2023-01-14T18:42:34.665" v="1567" actId="20577"/>
        <pc:sldMkLst>
          <pc:docMk/>
          <pc:sldMk cId="2151950901" sldId="357"/>
        </pc:sldMkLst>
        <pc:spChg chg="mod">
          <ac:chgData name="ELVIA LORELI LOZADA MONTES" userId="78ea13f7-fa47-4c77-9ff8-4bae36fc146e" providerId="ADAL" clId="{D4532797-3C10-4480-85D8-18F9D70DE5D5}" dt="2023-01-14T18:41:03.892" v="1360" actId="20577"/>
          <ac:spMkLst>
            <pc:docMk/>
            <pc:sldMk cId="2151950901" sldId="357"/>
            <ac:spMk id="5" creationId="{D84ADBC1-BD46-8418-C2B3-CC78EA233B64}"/>
          </ac:spMkLst>
        </pc:spChg>
        <pc:spChg chg="mod">
          <ac:chgData name="ELVIA LORELI LOZADA MONTES" userId="78ea13f7-fa47-4c77-9ff8-4bae36fc146e" providerId="ADAL" clId="{D4532797-3C10-4480-85D8-18F9D70DE5D5}" dt="2023-01-14T18:42:34.665" v="1567" actId="20577"/>
          <ac:spMkLst>
            <pc:docMk/>
            <pc:sldMk cId="2151950901" sldId="357"/>
            <ac:spMk id="6" creationId="{B2F981DD-C464-69C6-02D1-66F0F1BA04E7}"/>
          </ac:spMkLst>
        </pc:spChg>
      </pc:sldChg>
    </pc:docChg>
  </pc:docChgLst>
  <pc:docChgLst>
    <pc:chgData name="ELVIA LORELI LOZADA MONTES" userId="78ea13f7-fa47-4c77-9ff8-4bae36fc146e" providerId="ADAL" clId="{6AA19B3A-2F2A-4E07-9376-1CC921949E54}"/>
    <pc:docChg chg="custSel modSld">
      <pc:chgData name="ELVIA LORELI LOZADA MONTES" userId="78ea13f7-fa47-4c77-9ff8-4bae36fc146e" providerId="ADAL" clId="{6AA19B3A-2F2A-4E07-9376-1CC921949E54}" dt="2023-01-05T18:42:41.955" v="85" actId="478"/>
      <pc:docMkLst>
        <pc:docMk/>
      </pc:docMkLst>
      <pc:sldChg chg="addSp delSp modSp mod">
        <pc:chgData name="ELVIA LORELI LOZADA MONTES" userId="78ea13f7-fa47-4c77-9ff8-4bae36fc146e" providerId="ADAL" clId="{6AA19B3A-2F2A-4E07-9376-1CC921949E54}" dt="2023-01-05T18:42:41.955" v="85" actId="478"/>
        <pc:sldMkLst>
          <pc:docMk/>
          <pc:sldMk cId="3632747673" sldId="332"/>
        </pc:sldMkLst>
        <pc:picChg chg="add del mod modCrop">
          <ac:chgData name="ELVIA LORELI LOZADA MONTES" userId="78ea13f7-fa47-4c77-9ff8-4bae36fc146e" providerId="ADAL" clId="{6AA19B3A-2F2A-4E07-9376-1CC921949E54}" dt="2023-01-05T17:54:10.506" v="81" actId="21"/>
          <ac:picMkLst>
            <pc:docMk/>
            <pc:sldMk cId="3632747673" sldId="332"/>
            <ac:picMk id="5" creationId="{468CE658-F4AA-C3E7-83FD-9A1BA260E8F6}"/>
          </ac:picMkLst>
        </pc:picChg>
        <pc:picChg chg="add del mod modCrop">
          <ac:chgData name="ELVIA LORELI LOZADA MONTES" userId="78ea13f7-fa47-4c77-9ff8-4bae36fc146e" providerId="ADAL" clId="{6AA19B3A-2F2A-4E07-9376-1CC921949E54}" dt="2023-01-05T18:42:41.955" v="85" actId="478"/>
          <ac:picMkLst>
            <pc:docMk/>
            <pc:sldMk cId="3632747673" sldId="332"/>
            <ac:picMk id="7" creationId="{0F63B689-D857-ABD6-952F-BADD89E93CBE}"/>
          </ac:picMkLst>
        </pc:picChg>
      </pc:sldChg>
      <pc:sldChg chg="modSp mod">
        <pc:chgData name="ELVIA LORELI LOZADA MONTES" userId="78ea13f7-fa47-4c77-9ff8-4bae36fc146e" providerId="ADAL" clId="{6AA19B3A-2F2A-4E07-9376-1CC921949E54}" dt="2023-01-05T14:27:24.776" v="78" actId="20577"/>
        <pc:sldMkLst>
          <pc:docMk/>
          <pc:sldMk cId="2216371194" sldId="349"/>
        </pc:sldMkLst>
        <pc:spChg chg="mod">
          <ac:chgData name="ELVIA LORELI LOZADA MONTES" userId="78ea13f7-fa47-4c77-9ff8-4bae36fc146e" providerId="ADAL" clId="{6AA19B3A-2F2A-4E07-9376-1CC921949E54}" dt="2023-01-05T14:18:37.767" v="16" actId="20577"/>
          <ac:spMkLst>
            <pc:docMk/>
            <pc:sldMk cId="2216371194" sldId="349"/>
            <ac:spMk id="4" creationId="{28FBB78B-308D-7145-A61B-9D3CF269E73A}"/>
          </ac:spMkLst>
        </pc:spChg>
        <pc:spChg chg="mod">
          <ac:chgData name="ELVIA LORELI LOZADA MONTES" userId="78ea13f7-fa47-4c77-9ff8-4bae36fc146e" providerId="ADAL" clId="{6AA19B3A-2F2A-4E07-9376-1CC921949E54}" dt="2023-01-05T14:27:24.776" v="78" actId="20577"/>
          <ac:spMkLst>
            <pc:docMk/>
            <pc:sldMk cId="2216371194" sldId="349"/>
            <ac:spMk id="5" creationId="{E25594D2-69AD-099D-27D2-0D1BC995A816}"/>
          </ac:spMkLst>
        </pc:spChg>
        <pc:spChg chg="mod">
          <ac:chgData name="ELVIA LORELI LOZADA MONTES" userId="78ea13f7-fa47-4c77-9ff8-4bae36fc146e" providerId="ADAL" clId="{6AA19B3A-2F2A-4E07-9376-1CC921949E54}" dt="2023-01-05T14:18:46.744" v="24" actId="20577"/>
          <ac:spMkLst>
            <pc:docMk/>
            <pc:sldMk cId="2216371194" sldId="349"/>
            <ac:spMk id="8" creationId="{CB8F4306-51CE-FDFC-E37E-8750D57AF194}"/>
          </ac:spMkLst>
        </pc:spChg>
      </pc:sldChg>
    </pc:docChg>
  </pc:docChgLst>
  <pc:docChgLst>
    <pc:chgData name="LOZADA MONTES ELVIA LORELI (OFCORP)" userId="78ea13f7-fa47-4c77-9ff8-4bae36fc146e" providerId="ADAL" clId="{00A17E4A-CE0B-4BEB-ACD7-21C1C6B77941}"/>
    <pc:docChg chg="undo redo custSel addSld delSld modSld">
      <pc:chgData name="LOZADA MONTES ELVIA LORELI (OFCORP)" userId="78ea13f7-fa47-4c77-9ff8-4bae36fc146e" providerId="ADAL" clId="{00A17E4A-CE0B-4BEB-ACD7-21C1C6B77941}" dt="2021-12-01T22:38:21.521" v="4094"/>
      <pc:docMkLst>
        <pc:docMk/>
      </pc:docMkLst>
      <pc:sldChg chg="addSp delSp modSp mod">
        <pc:chgData name="LOZADA MONTES ELVIA LORELI (OFCORP)" userId="78ea13f7-fa47-4c77-9ff8-4bae36fc146e" providerId="ADAL" clId="{00A17E4A-CE0B-4BEB-ACD7-21C1C6B77941}" dt="2021-11-30T21:57:50.603" v="1363" actId="20577"/>
        <pc:sldMkLst>
          <pc:docMk/>
          <pc:sldMk cId="1264640033" sldId="256"/>
        </pc:sldMkLst>
        <pc:spChg chg="add del mod">
          <ac:chgData name="LOZADA MONTES ELVIA LORELI (OFCORP)" userId="78ea13f7-fa47-4c77-9ff8-4bae36fc146e" providerId="ADAL" clId="{00A17E4A-CE0B-4BEB-ACD7-21C1C6B77941}" dt="2021-11-30T21:57:50.603" v="1363" actId="20577"/>
          <ac:spMkLst>
            <pc:docMk/>
            <pc:sldMk cId="1264640033" sldId="256"/>
            <ac:spMk id="5" creationId="{D798D8A1-267B-40DC-B33F-6C11AF431D20}"/>
          </ac:spMkLst>
        </pc:spChg>
        <pc:spChg chg="add del mod">
          <ac:chgData name="LOZADA MONTES ELVIA LORELI (OFCORP)" userId="78ea13f7-fa47-4c77-9ff8-4bae36fc146e" providerId="ADAL" clId="{00A17E4A-CE0B-4BEB-ACD7-21C1C6B77941}" dt="2021-11-30T21:57:38.880" v="1334" actId="478"/>
          <ac:spMkLst>
            <pc:docMk/>
            <pc:sldMk cId="1264640033" sldId="256"/>
            <ac:spMk id="7" creationId="{BFE9A561-69FC-4B13-AF08-892704FA33BA}"/>
          </ac:spMkLst>
        </pc:spChg>
      </pc:sldChg>
      <pc:sldChg chg="addSp delSp modSp mod delAnim modAnim">
        <pc:chgData name="LOZADA MONTES ELVIA LORELI (OFCORP)" userId="78ea13f7-fa47-4c77-9ff8-4bae36fc146e" providerId="ADAL" clId="{00A17E4A-CE0B-4BEB-ACD7-21C1C6B77941}" dt="2021-12-01T22:38:21.521" v="4094"/>
        <pc:sldMkLst>
          <pc:docMk/>
          <pc:sldMk cId="3292457057" sldId="286"/>
        </pc:sldMkLst>
        <pc:spChg chg="mod">
          <ac:chgData name="LOZADA MONTES ELVIA LORELI (OFCORP)" userId="78ea13f7-fa47-4c77-9ff8-4bae36fc146e" providerId="ADAL" clId="{00A17E4A-CE0B-4BEB-ACD7-21C1C6B77941}" dt="2021-11-30T16:09:42.211" v="1314" actId="20577"/>
          <ac:spMkLst>
            <pc:docMk/>
            <pc:sldMk cId="3292457057" sldId="286"/>
            <ac:spMk id="2" creationId="{72046BDD-9176-40DC-BF21-52C62BB0A608}"/>
          </ac:spMkLst>
        </pc:spChg>
        <pc:spChg chg="add mod">
          <ac:chgData name="LOZADA MONTES ELVIA LORELI (OFCORP)" userId="78ea13f7-fa47-4c77-9ff8-4bae36fc146e" providerId="ADAL" clId="{00A17E4A-CE0B-4BEB-ACD7-21C1C6B77941}" dt="2021-12-01T22:32:52.335" v="4071" actId="1035"/>
          <ac:spMkLst>
            <pc:docMk/>
            <pc:sldMk cId="3292457057" sldId="286"/>
            <ac:spMk id="9" creationId="{9AA136CC-C5B4-4922-878A-FE032B8228C2}"/>
          </ac:spMkLst>
        </pc:spChg>
        <pc:spChg chg="del mod">
          <ac:chgData name="LOZADA MONTES ELVIA LORELI (OFCORP)" userId="78ea13f7-fa47-4c77-9ff8-4bae36fc146e" providerId="ADAL" clId="{00A17E4A-CE0B-4BEB-ACD7-21C1C6B77941}" dt="2021-11-30T23:17:53.264" v="1856" actId="478"/>
          <ac:spMkLst>
            <pc:docMk/>
            <pc:sldMk cId="3292457057" sldId="286"/>
            <ac:spMk id="12" creationId="{3B6BE615-7202-4019-B3D5-DCBE6ED9BEE2}"/>
          </ac:spMkLst>
        </pc:spChg>
        <pc:spChg chg="mod">
          <ac:chgData name="LOZADA MONTES ELVIA LORELI (OFCORP)" userId="78ea13f7-fa47-4c77-9ff8-4bae36fc146e" providerId="ADAL" clId="{00A17E4A-CE0B-4BEB-ACD7-21C1C6B77941}" dt="2021-12-01T22:32:52.335" v="4071" actId="1035"/>
          <ac:spMkLst>
            <pc:docMk/>
            <pc:sldMk cId="3292457057" sldId="286"/>
            <ac:spMk id="14" creationId="{3C5B9FA8-0C9B-4E4B-A8AA-013E1D3A9873}"/>
          </ac:spMkLst>
        </pc:spChg>
        <pc:spChg chg="mod">
          <ac:chgData name="LOZADA MONTES ELVIA LORELI (OFCORP)" userId="78ea13f7-fa47-4c77-9ff8-4bae36fc146e" providerId="ADAL" clId="{00A17E4A-CE0B-4BEB-ACD7-21C1C6B77941}" dt="2021-12-01T22:32:52.335" v="4071" actId="1035"/>
          <ac:spMkLst>
            <pc:docMk/>
            <pc:sldMk cId="3292457057" sldId="286"/>
            <ac:spMk id="15" creationId="{2B23832C-5C39-4FE6-A788-0A31493917B9}"/>
          </ac:spMkLst>
        </pc:spChg>
        <pc:spChg chg="mod">
          <ac:chgData name="LOZADA MONTES ELVIA LORELI (OFCORP)" userId="78ea13f7-fa47-4c77-9ff8-4bae36fc146e" providerId="ADAL" clId="{00A17E4A-CE0B-4BEB-ACD7-21C1C6B77941}" dt="2021-12-01T22:32:52.335" v="4071" actId="1035"/>
          <ac:spMkLst>
            <pc:docMk/>
            <pc:sldMk cId="3292457057" sldId="286"/>
            <ac:spMk id="16" creationId="{03A7A0C5-5A56-4DFF-9CB0-B435DDA111DB}"/>
          </ac:spMkLst>
        </pc:spChg>
        <pc:spChg chg="mod">
          <ac:chgData name="LOZADA MONTES ELVIA LORELI (OFCORP)" userId="78ea13f7-fa47-4c77-9ff8-4bae36fc146e" providerId="ADAL" clId="{00A17E4A-CE0B-4BEB-ACD7-21C1C6B77941}" dt="2021-11-29T15:55:24.219" v="1190" actId="20577"/>
          <ac:spMkLst>
            <pc:docMk/>
            <pc:sldMk cId="3292457057" sldId="286"/>
            <ac:spMk id="19" creationId="{0A7ED1EC-ED64-4E1C-B7EA-B6DA3BA080A8}"/>
          </ac:spMkLst>
        </pc:spChg>
      </pc:sldChg>
      <pc:sldChg chg="addSp delSp modSp mod">
        <pc:chgData name="LOZADA MONTES ELVIA LORELI (OFCORP)" userId="78ea13f7-fa47-4c77-9ff8-4bae36fc146e" providerId="ADAL" clId="{00A17E4A-CE0B-4BEB-ACD7-21C1C6B77941}" dt="2021-12-01T00:36:23.713" v="3342" actId="1036"/>
        <pc:sldMkLst>
          <pc:docMk/>
          <pc:sldMk cId="924775794" sldId="295"/>
        </pc:sldMkLst>
        <pc:spChg chg="mod">
          <ac:chgData name="LOZADA MONTES ELVIA LORELI (OFCORP)" userId="78ea13f7-fa47-4c77-9ff8-4bae36fc146e" providerId="ADAL" clId="{00A17E4A-CE0B-4BEB-ACD7-21C1C6B77941}" dt="2021-12-01T00:36:23.713" v="3342" actId="1036"/>
          <ac:spMkLst>
            <pc:docMk/>
            <pc:sldMk cId="924775794" sldId="295"/>
            <ac:spMk id="3" creationId="{F3BD9C68-AA6D-43DB-BB6E-A68781245435}"/>
          </ac:spMkLst>
        </pc:spChg>
        <pc:spChg chg="mod">
          <ac:chgData name="LOZADA MONTES ELVIA LORELI (OFCORP)" userId="78ea13f7-fa47-4c77-9ff8-4bae36fc146e" providerId="ADAL" clId="{00A17E4A-CE0B-4BEB-ACD7-21C1C6B77941}" dt="2021-12-01T00:25:36.852" v="2569" actId="20577"/>
          <ac:spMkLst>
            <pc:docMk/>
            <pc:sldMk cId="924775794" sldId="295"/>
            <ac:spMk id="4" creationId="{EB05185E-D7B9-42D9-B748-A3376405172F}"/>
          </ac:spMkLst>
        </pc:spChg>
        <pc:spChg chg="del">
          <ac:chgData name="LOZADA MONTES ELVIA LORELI (OFCORP)" userId="78ea13f7-fa47-4c77-9ff8-4bae36fc146e" providerId="ADAL" clId="{00A17E4A-CE0B-4BEB-ACD7-21C1C6B77941}" dt="2021-11-30T23:11:05.602" v="1846" actId="478"/>
          <ac:spMkLst>
            <pc:docMk/>
            <pc:sldMk cId="924775794" sldId="295"/>
            <ac:spMk id="6" creationId="{6ED0769F-0AE1-485B-B7BB-C722C23AC0D1}"/>
          </ac:spMkLst>
        </pc:spChg>
        <pc:spChg chg="add del">
          <ac:chgData name="LOZADA MONTES ELVIA LORELI (OFCORP)" userId="78ea13f7-fa47-4c77-9ff8-4bae36fc146e" providerId="ADAL" clId="{00A17E4A-CE0B-4BEB-ACD7-21C1C6B77941}" dt="2021-12-01T00:09:40.648" v="1863" actId="478"/>
          <ac:spMkLst>
            <pc:docMk/>
            <pc:sldMk cId="924775794" sldId="295"/>
            <ac:spMk id="7" creationId="{68062660-2FFB-4D6E-94BC-2156311720C7}"/>
          </ac:spMkLst>
        </pc:spChg>
        <pc:spChg chg="del">
          <ac:chgData name="LOZADA MONTES ELVIA LORELI (OFCORP)" userId="78ea13f7-fa47-4c77-9ff8-4bae36fc146e" providerId="ADAL" clId="{00A17E4A-CE0B-4BEB-ACD7-21C1C6B77941}" dt="2021-11-30T23:11:05.602" v="1846" actId="478"/>
          <ac:spMkLst>
            <pc:docMk/>
            <pc:sldMk cId="924775794" sldId="295"/>
            <ac:spMk id="9" creationId="{AAAA6F98-5F22-4347-844B-8CBEFF1285E5}"/>
          </ac:spMkLst>
        </pc:spChg>
        <pc:spChg chg="del">
          <ac:chgData name="LOZADA MONTES ELVIA LORELI (OFCORP)" userId="78ea13f7-fa47-4c77-9ff8-4bae36fc146e" providerId="ADAL" clId="{00A17E4A-CE0B-4BEB-ACD7-21C1C6B77941}" dt="2021-11-30T23:11:05.602" v="1846" actId="478"/>
          <ac:spMkLst>
            <pc:docMk/>
            <pc:sldMk cId="924775794" sldId="295"/>
            <ac:spMk id="19" creationId="{C31058CF-1A7C-4479-903F-D1420B45F55F}"/>
          </ac:spMkLst>
        </pc:spChg>
        <pc:spChg chg="add mod">
          <ac:chgData name="LOZADA MONTES ELVIA LORELI (OFCORP)" userId="78ea13f7-fa47-4c77-9ff8-4bae36fc146e" providerId="ADAL" clId="{00A17E4A-CE0B-4BEB-ACD7-21C1C6B77941}" dt="2021-12-01T00:36:23.713" v="3342" actId="1036"/>
          <ac:spMkLst>
            <pc:docMk/>
            <pc:sldMk cId="924775794" sldId="295"/>
            <ac:spMk id="55" creationId="{BEC4FA1E-B784-4B41-A4CC-421F6B0AD6D1}"/>
          </ac:spMkLst>
        </pc:spChg>
        <pc:spChg chg="mod">
          <ac:chgData name="LOZADA MONTES ELVIA LORELI (OFCORP)" userId="78ea13f7-fa47-4c77-9ff8-4bae36fc146e" providerId="ADAL" clId="{00A17E4A-CE0B-4BEB-ACD7-21C1C6B77941}" dt="2021-12-01T00:09:34.870" v="1861"/>
          <ac:spMkLst>
            <pc:docMk/>
            <pc:sldMk cId="924775794" sldId="295"/>
            <ac:spMk id="57" creationId="{B2D880A1-F56D-4F58-9EDF-3E578AA69843}"/>
          </ac:spMkLst>
        </pc:spChg>
        <pc:spChg chg="mod">
          <ac:chgData name="LOZADA MONTES ELVIA LORELI (OFCORP)" userId="78ea13f7-fa47-4c77-9ff8-4bae36fc146e" providerId="ADAL" clId="{00A17E4A-CE0B-4BEB-ACD7-21C1C6B77941}" dt="2021-12-01T00:09:34.870" v="1861"/>
          <ac:spMkLst>
            <pc:docMk/>
            <pc:sldMk cId="924775794" sldId="295"/>
            <ac:spMk id="69" creationId="{0D1A165F-D9DE-408B-9B4B-7955F811D52A}"/>
          </ac:spMkLst>
        </pc:spChg>
        <pc:spChg chg="mod">
          <ac:chgData name="LOZADA MONTES ELVIA LORELI (OFCORP)" userId="78ea13f7-fa47-4c77-9ff8-4bae36fc146e" providerId="ADAL" clId="{00A17E4A-CE0B-4BEB-ACD7-21C1C6B77941}" dt="2021-12-01T00:09:34.870" v="1861"/>
          <ac:spMkLst>
            <pc:docMk/>
            <pc:sldMk cId="924775794" sldId="295"/>
            <ac:spMk id="72" creationId="{3573F67C-0AFF-44C4-BE07-283C852B3B4A}"/>
          </ac:spMkLst>
        </pc:spChg>
        <pc:spChg chg="mod">
          <ac:chgData name="LOZADA MONTES ELVIA LORELI (OFCORP)" userId="78ea13f7-fa47-4c77-9ff8-4bae36fc146e" providerId="ADAL" clId="{00A17E4A-CE0B-4BEB-ACD7-21C1C6B77941}" dt="2021-12-01T00:09:34.870" v="1861"/>
          <ac:spMkLst>
            <pc:docMk/>
            <pc:sldMk cId="924775794" sldId="295"/>
            <ac:spMk id="73" creationId="{51AFBE0E-49EC-4127-B43A-16E283914BED}"/>
          </ac:spMkLst>
        </pc:spChg>
        <pc:spChg chg="mod">
          <ac:chgData name="LOZADA MONTES ELVIA LORELI (OFCORP)" userId="78ea13f7-fa47-4c77-9ff8-4bae36fc146e" providerId="ADAL" clId="{00A17E4A-CE0B-4BEB-ACD7-21C1C6B77941}" dt="2021-12-01T00:09:34.870" v="1861"/>
          <ac:spMkLst>
            <pc:docMk/>
            <pc:sldMk cId="924775794" sldId="295"/>
            <ac:spMk id="77" creationId="{7A430076-99E5-4020-A515-35E017A50F7D}"/>
          </ac:spMkLst>
        </pc:spChg>
        <pc:spChg chg="mod">
          <ac:chgData name="LOZADA MONTES ELVIA LORELI (OFCORP)" userId="78ea13f7-fa47-4c77-9ff8-4bae36fc146e" providerId="ADAL" clId="{00A17E4A-CE0B-4BEB-ACD7-21C1C6B77941}" dt="2021-12-01T00:09:34.870" v="1861"/>
          <ac:spMkLst>
            <pc:docMk/>
            <pc:sldMk cId="924775794" sldId="295"/>
            <ac:spMk id="78" creationId="{A79FE67D-E564-4539-A6BD-06F6F31580F5}"/>
          </ac:spMkLst>
        </pc:spChg>
        <pc:spChg chg="mod">
          <ac:chgData name="LOZADA MONTES ELVIA LORELI (OFCORP)" userId="78ea13f7-fa47-4c77-9ff8-4bae36fc146e" providerId="ADAL" clId="{00A17E4A-CE0B-4BEB-ACD7-21C1C6B77941}" dt="2021-12-01T00:09:34.870" v="1861"/>
          <ac:spMkLst>
            <pc:docMk/>
            <pc:sldMk cId="924775794" sldId="295"/>
            <ac:spMk id="79" creationId="{E8C038E5-2914-4B37-992F-5C94A741F202}"/>
          </ac:spMkLst>
        </pc:spChg>
        <pc:spChg chg="mod">
          <ac:chgData name="LOZADA MONTES ELVIA LORELI (OFCORP)" userId="78ea13f7-fa47-4c77-9ff8-4bae36fc146e" providerId="ADAL" clId="{00A17E4A-CE0B-4BEB-ACD7-21C1C6B77941}" dt="2021-12-01T00:09:34.870" v="1861"/>
          <ac:spMkLst>
            <pc:docMk/>
            <pc:sldMk cId="924775794" sldId="295"/>
            <ac:spMk id="80" creationId="{475DA957-5C3E-47AD-9F6D-079E356ABF54}"/>
          </ac:spMkLst>
        </pc:spChg>
        <pc:spChg chg="mod">
          <ac:chgData name="LOZADA MONTES ELVIA LORELI (OFCORP)" userId="78ea13f7-fa47-4c77-9ff8-4bae36fc146e" providerId="ADAL" clId="{00A17E4A-CE0B-4BEB-ACD7-21C1C6B77941}" dt="2021-12-01T00:09:34.870" v="1861"/>
          <ac:spMkLst>
            <pc:docMk/>
            <pc:sldMk cId="924775794" sldId="295"/>
            <ac:spMk id="83" creationId="{1D0D8918-2CE0-4452-B359-C175875E03DE}"/>
          </ac:spMkLst>
        </pc:spChg>
        <pc:spChg chg="mod">
          <ac:chgData name="LOZADA MONTES ELVIA LORELI (OFCORP)" userId="78ea13f7-fa47-4c77-9ff8-4bae36fc146e" providerId="ADAL" clId="{00A17E4A-CE0B-4BEB-ACD7-21C1C6B77941}" dt="2021-12-01T00:09:34.870" v="1861"/>
          <ac:spMkLst>
            <pc:docMk/>
            <pc:sldMk cId="924775794" sldId="295"/>
            <ac:spMk id="84" creationId="{B3CA742C-0E5D-4768-BDB6-87D9850AF87E}"/>
          </ac:spMkLst>
        </pc:spChg>
        <pc:spChg chg="mod">
          <ac:chgData name="LOZADA MONTES ELVIA LORELI (OFCORP)" userId="78ea13f7-fa47-4c77-9ff8-4bae36fc146e" providerId="ADAL" clId="{00A17E4A-CE0B-4BEB-ACD7-21C1C6B77941}" dt="2021-12-01T00:09:34.870" v="1861"/>
          <ac:spMkLst>
            <pc:docMk/>
            <pc:sldMk cId="924775794" sldId="295"/>
            <ac:spMk id="87" creationId="{1DC8992E-F1C7-4F4B-A524-522682E5DE8F}"/>
          </ac:spMkLst>
        </pc:spChg>
        <pc:spChg chg="mod">
          <ac:chgData name="LOZADA MONTES ELVIA LORELI (OFCORP)" userId="78ea13f7-fa47-4c77-9ff8-4bae36fc146e" providerId="ADAL" clId="{00A17E4A-CE0B-4BEB-ACD7-21C1C6B77941}" dt="2021-12-01T00:09:34.870" v="1861"/>
          <ac:spMkLst>
            <pc:docMk/>
            <pc:sldMk cId="924775794" sldId="295"/>
            <ac:spMk id="88" creationId="{A2768A48-680B-486B-A384-DE7A54CA918D}"/>
          </ac:spMkLst>
        </pc:spChg>
        <pc:spChg chg="mod">
          <ac:chgData name="LOZADA MONTES ELVIA LORELI (OFCORP)" userId="78ea13f7-fa47-4c77-9ff8-4bae36fc146e" providerId="ADAL" clId="{00A17E4A-CE0B-4BEB-ACD7-21C1C6B77941}" dt="2021-12-01T00:09:34.870" v="1861"/>
          <ac:spMkLst>
            <pc:docMk/>
            <pc:sldMk cId="924775794" sldId="295"/>
            <ac:spMk id="91" creationId="{CEDE3449-1F2D-4B29-B524-2DFFB67F9358}"/>
          </ac:spMkLst>
        </pc:spChg>
        <pc:spChg chg="mod">
          <ac:chgData name="LOZADA MONTES ELVIA LORELI (OFCORP)" userId="78ea13f7-fa47-4c77-9ff8-4bae36fc146e" providerId="ADAL" clId="{00A17E4A-CE0B-4BEB-ACD7-21C1C6B77941}" dt="2021-12-01T00:09:34.870" v="1861"/>
          <ac:spMkLst>
            <pc:docMk/>
            <pc:sldMk cId="924775794" sldId="295"/>
            <ac:spMk id="92" creationId="{1B00EC2C-D9ED-4390-8797-5BEFF980B51A}"/>
          </ac:spMkLst>
        </pc:spChg>
        <pc:spChg chg="mod">
          <ac:chgData name="LOZADA MONTES ELVIA LORELI (OFCORP)" userId="78ea13f7-fa47-4c77-9ff8-4bae36fc146e" providerId="ADAL" clId="{00A17E4A-CE0B-4BEB-ACD7-21C1C6B77941}" dt="2021-12-01T00:09:34.870" v="1861"/>
          <ac:spMkLst>
            <pc:docMk/>
            <pc:sldMk cId="924775794" sldId="295"/>
            <ac:spMk id="93" creationId="{E9565FC5-AAC1-4979-85D5-B274229C529C}"/>
          </ac:spMkLst>
        </pc:spChg>
        <pc:spChg chg="mod">
          <ac:chgData name="LOZADA MONTES ELVIA LORELI (OFCORP)" userId="78ea13f7-fa47-4c77-9ff8-4bae36fc146e" providerId="ADAL" clId="{00A17E4A-CE0B-4BEB-ACD7-21C1C6B77941}" dt="2021-12-01T00:09:34.870" v="1861"/>
          <ac:spMkLst>
            <pc:docMk/>
            <pc:sldMk cId="924775794" sldId="295"/>
            <ac:spMk id="94" creationId="{7769DC8D-8496-44D7-B550-49B7EE1BB26C}"/>
          </ac:spMkLst>
        </pc:spChg>
        <pc:spChg chg="mod">
          <ac:chgData name="LOZADA MONTES ELVIA LORELI (OFCORP)" userId="78ea13f7-fa47-4c77-9ff8-4bae36fc146e" providerId="ADAL" clId="{00A17E4A-CE0B-4BEB-ACD7-21C1C6B77941}" dt="2021-12-01T00:09:34.870" v="1861"/>
          <ac:spMkLst>
            <pc:docMk/>
            <pc:sldMk cId="924775794" sldId="295"/>
            <ac:spMk id="95" creationId="{CB7B0C2E-F4BA-4C10-89AE-C0065956542F}"/>
          </ac:spMkLst>
        </pc:spChg>
        <pc:spChg chg="mod">
          <ac:chgData name="LOZADA MONTES ELVIA LORELI (OFCORP)" userId="78ea13f7-fa47-4c77-9ff8-4bae36fc146e" providerId="ADAL" clId="{00A17E4A-CE0B-4BEB-ACD7-21C1C6B77941}" dt="2021-12-01T00:09:34.870" v="1861"/>
          <ac:spMkLst>
            <pc:docMk/>
            <pc:sldMk cId="924775794" sldId="295"/>
            <ac:spMk id="96" creationId="{906494CC-179B-4BE2-AFBA-8DBA6DD24373}"/>
          </ac:spMkLst>
        </pc:spChg>
        <pc:spChg chg="add mod">
          <ac:chgData name="LOZADA MONTES ELVIA LORELI (OFCORP)" userId="78ea13f7-fa47-4c77-9ff8-4bae36fc146e" providerId="ADAL" clId="{00A17E4A-CE0B-4BEB-ACD7-21C1C6B77941}" dt="2021-12-01T00:36:16.478" v="3333" actId="1035"/>
          <ac:spMkLst>
            <pc:docMk/>
            <pc:sldMk cId="924775794" sldId="295"/>
            <ac:spMk id="97" creationId="{686D5A3D-8751-4964-BD43-F0C4AB033675}"/>
          </ac:spMkLst>
        </pc:spChg>
        <pc:spChg chg="add mod">
          <ac:chgData name="LOZADA MONTES ELVIA LORELI (OFCORP)" userId="78ea13f7-fa47-4c77-9ff8-4bae36fc146e" providerId="ADAL" clId="{00A17E4A-CE0B-4BEB-ACD7-21C1C6B77941}" dt="2021-12-01T00:36:16.478" v="3333" actId="1035"/>
          <ac:spMkLst>
            <pc:docMk/>
            <pc:sldMk cId="924775794" sldId="295"/>
            <ac:spMk id="98" creationId="{C371CA3E-ACC1-4B9F-A70C-E1CF6D86FD62}"/>
          </ac:spMkLst>
        </pc:spChg>
        <pc:spChg chg="add mod">
          <ac:chgData name="LOZADA MONTES ELVIA LORELI (OFCORP)" userId="78ea13f7-fa47-4c77-9ff8-4bae36fc146e" providerId="ADAL" clId="{00A17E4A-CE0B-4BEB-ACD7-21C1C6B77941}" dt="2021-12-01T00:36:16.478" v="3333" actId="1035"/>
          <ac:spMkLst>
            <pc:docMk/>
            <pc:sldMk cId="924775794" sldId="295"/>
            <ac:spMk id="99" creationId="{AD9B8067-1883-477B-B503-F45271BB3395}"/>
          </ac:spMkLst>
        </pc:spChg>
        <pc:spChg chg="add mod">
          <ac:chgData name="LOZADA MONTES ELVIA LORELI (OFCORP)" userId="78ea13f7-fa47-4c77-9ff8-4bae36fc146e" providerId="ADAL" clId="{00A17E4A-CE0B-4BEB-ACD7-21C1C6B77941}" dt="2021-12-01T00:36:16.478" v="3333" actId="1035"/>
          <ac:spMkLst>
            <pc:docMk/>
            <pc:sldMk cId="924775794" sldId="295"/>
            <ac:spMk id="100" creationId="{72C6CAEE-D5FF-47A6-A776-1B7156D6483A}"/>
          </ac:spMkLst>
        </pc:spChg>
        <pc:spChg chg="add mod">
          <ac:chgData name="LOZADA MONTES ELVIA LORELI (OFCORP)" userId="78ea13f7-fa47-4c77-9ff8-4bae36fc146e" providerId="ADAL" clId="{00A17E4A-CE0B-4BEB-ACD7-21C1C6B77941}" dt="2021-12-01T00:36:16.478" v="3333" actId="1035"/>
          <ac:spMkLst>
            <pc:docMk/>
            <pc:sldMk cId="924775794" sldId="295"/>
            <ac:spMk id="101" creationId="{F534C45F-C1F8-455B-A932-4368979B95A1}"/>
          </ac:spMkLst>
        </pc:spChg>
        <pc:spChg chg="add mod">
          <ac:chgData name="LOZADA MONTES ELVIA LORELI (OFCORP)" userId="78ea13f7-fa47-4c77-9ff8-4bae36fc146e" providerId="ADAL" clId="{00A17E4A-CE0B-4BEB-ACD7-21C1C6B77941}" dt="2021-12-01T00:36:16.478" v="3333" actId="1035"/>
          <ac:spMkLst>
            <pc:docMk/>
            <pc:sldMk cId="924775794" sldId="295"/>
            <ac:spMk id="102" creationId="{09C50CEE-967F-4F95-A54C-9CCA960CE7C4}"/>
          </ac:spMkLst>
        </pc:spChg>
        <pc:spChg chg="add mod">
          <ac:chgData name="LOZADA MONTES ELVIA LORELI (OFCORP)" userId="78ea13f7-fa47-4c77-9ff8-4bae36fc146e" providerId="ADAL" clId="{00A17E4A-CE0B-4BEB-ACD7-21C1C6B77941}" dt="2021-12-01T00:36:16.478" v="3333" actId="1035"/>
          <ac:spMkLst>
            <pc:docMk/>
            <pc:sldMk cId="924775794" sldId="295"/>
            <ac:spMk id="103" creationId="{1C2453A7-0E78-4695-A527-40BAB7F29C74}"/>
          </ac:spMkLst>
        </pc:spChg>
        <pc:spChg chg="add mod">
          <ac:chgData name="LOZADA MONTES ELVIA LORELI (OFCORP)" userId="78ea13f7-fa47-4c77-9ff8-4bae36fc146e" providerId="ADAL" clId="{00A17E4A-CE0B-4BEB-ACD7-21C1C6B77941}" dt="2021-12-01T00:36:16.478" v="3333" actId="1035"/>
          <ac:spMkLst>
            <pc:docMk/>
            <pc:sldMk cId="924775794" sldId="295"/>
            <ac:spMk id="104" creationId="{3F656064-7F6D-4C7F-9CD6-CA71400A4688}"/>
          </ac:spMkLst>
        </pc:spChg>
        <pc:spChg chg="add mod">
          <ac:chgData name="LOZADA MONTES ELVIA LORELI (OFCORP)" userId="78ea13f7-fa47-4c77-9ff8-4bae36fc146e" providerId="ADAL" clId="{00A17E4A-CE0B-4BEB-ACD7-21C1C6B77941}" dt="2021-12-01T00:36:16.478" v="3333" actId="1035"/>
          <ac:spMkLst>
            <pc:docMk/>
            <pc:sldMk cId="924775794" sldId="295"/>
            <ac:spMk id="105" creationId="{C552AA97-CAA8-495B-8DD0-7943B40E51C8}"/>
          </ac:spMkLst>
        </pc:spChg>
        <pc:spChg chg="add mod">
          <ac:chgData name="LOZADA MONTES ELVIA LORELI (OFCORP)" userId="78ea13f7-fa47-4c77-9ff8-4bae36fc146e" providerId="ADAL" clId="{00A17E4A-CE0B-4BEB-ACD7-21C1C6B77941}" dt="2021-12-01T00:36:16.478" v="3333" actId="1035"/>
          <ac:spMkLst>
            <pc:docMk/>
            <pc:sldMk cId="924775794" sldId="295"/>
            <ac:spMk id="106" creationId="{F69E807B-7E79-4E91-84A9-F87ECD84DEC9}"/>
          </ac:spMkLst>
        </pc:spChg>
        <pc:spChg chg="add mod">
          <ac:chgData name="LOZADA MONTES ELVIA LORELI (OFCORP)" userId="78ea13f7-fa47-4c77-9ff8-4bae36fc146e" providerId="ADAL" clId="{00A17E4A-CE0B-4BEB-ACD7-21C1C6B77941}" dt="2021-12-01T00:36:16.478" v="3333" actId="1035"/>
          <ac:spMkLst>
            <pc:docMk/>
            <pc:sldMk cId="924775794" sldId="295"/>
            <ac:spMk id="107" creationId="{76C6F241-5D49-4EE9-BAF8-5BE9503B2DDF}"/>
          </ac:spMkLst>
        </pc:spChg>
        <pc:spChg chg="add mod">
          <ac:chgData name="LOZADA MONTES ELVIA LORELI (OFCORP)" userId="78ea13f7-fa47-4c77-9ff8-4bae36fc146e" providerId="ADAL" clId="{00A17E4A-CE0B-4BEB-ACD7-21C1C6B77941}" dt="2021-12-01T00:36:16.478" v="3333" actId="1035"/>
          <ac:spMkLst>
            <pc:docMk/>
            <pc:sldMk cId="924775794" sldId="295"/>
            <ac:spMk id="108" creationId="{DA8E7023-72C1-451B-8420-716882597EC0}"/>
          </ac:spMkLst>
        </pc:spChg>
        <pc:spChg chg="add mod">
          <ac:chgData name="LOZADA MONTES ELVIA LORELI (OFCORP)" userId="78ea13f7-fa47-4c77-9ff8-4bae36fc146e" providerId="ADAL" clId="{00A17E4A-CE0B-4BEB-ACD7-21C1C6B77941}" dt="2021-12-01T00:36:16.478" v="3333" actId="1035"/>
          <ac:spMkLst>
            <pc:docMk/>
            <pc:sldMk cId="924775794" sldId="295"/>
            <ac:spMk id="109" creationId="{B6641A1F-A5D1-4DEB-AAC0-1A770509F35E}"/>
          </ac:spMkLst>
        </pc:spChg>
        <pc:spChg chg="add del">
          <ac:chgData name="LOZADA MONTES ELVIA LORELI (OFCORP)" userId="78ea13f7-fa47-4c77-9ff8-4bae36fc146e" providerId="ADAL" clId="{00A17E4A-CE0B-4BEB-ACD7-21C1C6B77941}" dt="2021-12-01T00:19:58.856" v="2282" actId="11529"/>
          <ac:spMkLst>
            <pc:docMk/>
            <pc:sldMk cId="924775794" sldId="295"/>
            <ac:spMk id="127" creationId="{6D921E91-6205-4B26-8FF1-84C31B198268}"/>
          </ac:spMkLst>
        </pc:spChg>
        <pc:spChg chg="add mod">
          <ac:chgData name="LOZADA MONTES ELVIA LORELI (OFCORP)" userId="78ea13f7-fa47-4c77-9ff8-4bae36fc146e" providerId="ADAL" clId="{00A17E4A-CE0B-4BEB-ACD7-21C1C6B77941}" dt="2021-12-01T00:36:16.478" v="3333" actId="1035"/>
          <ac:spMkLst>
            <pc:docMk/>
            <pc:sldMk cId="924775794" sldId="295"/>
            <ac:spMk id="128" creationId="{0CF4FD96-3BD7-4AC6-A635-B253A9CB2F00}"/>
          </ac:spMkLst>
        </pc:spChg>
        <pc:spChg chg="add mod">
          <ac:chgData name="LOZADA MONTES ELVIA LORELI (OFCORP)" userId="78ea13f7-fa47-4c77-9ff8-4bae36fc146e" providerId="ADAL" clId="{00A17E4A-CE0B-4BEB-ACD7-21C1C6B77941}" dt="2021-12-01T00:36:16.478" v="3333" actId="1035"/>
          <ac:spMkLst>
            <pc:docMk/>
            <pc:sldMk cId="924775794" sldId="295"/>
            <ac:spMk id="129" creationId="{E6895A87-F297-471F-A5A1-83D2111D7B91}"/>
          </ac:spMkLst>
        </pc:spChg>
        <pc:grpChg chg="del">
          <ac:chgData name="LOZADA MONTES ELVIA LORELI (OFCORP)" userId="78ea13f7-fa47-4c77-9ff8-4bae36fc146e" providerId="ADAL" clId="{00A17E4A-CE0B-4BEB-ACD7-21C1C6B77941}" dt="2021-11-30T23:11:05.602" v="1846" actId="478"/>
          <ac:grpSpMkLst>
            <pc:docMk/>
            <pc:sldMk cId="924775794" sldId="295"/>
            <ac:grpSpMk id="10" creationId="{D682ED79-8E12-47E0-93B1-AD6DE9C0A336}"/>
          </ac:grpSpMkLst>
        </pc:grpChg>
        <pc:grpChg chg="del">
          <ac:chgData name="LOZADA MONTES ELVIA LORELI (OFCORP)" userId="78ea13f7-fa47-4c77-9ff8-4bae36fc146e" providerId="ADAL" clId="{00A17E4A-CE0B-4BEB-ACD7-21C1C6B77941}" dt="2021-11-30T23:11:05.602" v="1846" actId="478"/>
          <ac:grpSpMkLst>
            <pc:docMk/>
            <pc:sldMk cId="924775794" sldId="295"/>
            <ac:grpSpMk id="13" creationId="{D98394FB-9353-4BA1-AF58-DE7AAF3A515B}"/>
          </ac:grpSpMkLst>
        </pc:grpChg>
        <pc:grpChg chg="del">
          <ac:chgData name="LOZADA MONTES ELVIA LORELI (OFCORP)" userId="78ea13f7-fa47-4c77-9ff8-4bae36fc146e" providerId="ADAL" clId="{00A17E4A-CE0B-4BEB-ACD7-21C1C6B77941}" dt="2021-11-30T23:11:05.602" v="1846" actId="478"/>
          <ac:grpSpMkLst>
            <pc:docMk/>
            <pc:sldMk cId="924775794" sldId="295"/>
            <ac:grpSpMk id="14" creationId="{158B563D-A070-49C2-8728-21D5976990F1}"/>
          </ac:grpSpMkLst>
        </pc:grpChg>
        <pc:grpChg chg="del">
          <ac:chgData name="LOZADA MONTES ELVIA LORELI (OFCORP)" userId="78ea13f7-fa47-4c77-9ff8-4bae36fc146e" providerId="ADAL" clId="{00A17E4A-CE0B-4BEB-ACD7-21C1C6B77941}" dt="2021-11-30T23:11:05.602" v="1846" actId="478"/>
          <ac:grpSpMkLst>
            <pc:docMk/>
            <pc:sldMk cId="924775794" sldId="295"/>
            <ac:grpSpMk id="16" creationId="{F40CBBAE-DD17-44F6-A084-70EA3102DEFC}"/>
          </ac:grpSpMkLst>
        </pc:grpChg>
        <pc:grpChg chg="del">
          <ac:chgData name="LOZADA MONTES ELVIA LORELI (OFCORP)" userId="78ea13f7-fa47-4c77-9ff8-4bae36fc146e" providerId="ADAL" clId="{00A17E4A-CE0B-4BEB-ACD7-21C1C6B77941}" dt="2021-11-30T23:11:05.602" v="1846" actId="478"/>
          <ac:grpSpMkLst>
            <pc:docMk/>
            <pc:sldMk cId="924775794" sldId="295"/>
            <ac:grpSpMk id="17" creationId="{83448D02-627C-4183-B635-91A52B6E834A}"/>
          </ac:grpSpMkLst>
        </pc:grpChg>
        <pc:grpChg chg="del">
          <ac:chgData name="LOZADA MONTES ELVIA LORELI (OFCORP)" userId="78ea13f7-fa47-4c77-9ff8-4bae36fc146e" providerId="ADAL" clId="{00A17E4A-CE0B-4BEB-ACD7-21C1C6B77941}" dt="2021-11-30T23:11:05.602" v="1846" actId="478"/>
          <ac:grpSpMkLst>
            <pc:docMk/>
            <pc:sldMk cId="924775794" sldId="295"/>
            <ac:grpSpMk id="18" creationId="{F793F929-777F-4702-8E32-CA151088F4FF}"/>
          </ac:grpSpMkLst>
        </pc:grpChg>
        <pc:grpChg chg="del">
          <ac:chgData name="LOZADA MONTES ELVIA LORELI (OFCORP)" userId="78ea13f7-fa47-4c77-9ff8-4bae36fc146e" providerId="ADAL" clId="{00A17E4A-CE0B-4BEB-ACD7-21C1C6B77941}" dt="2021-11-30T23:11:05.602" v="1846" actId="478"/>
          <ac:grpSpMkLst>
            <pc:docMk/>
            <pc:sldMk cId="924775794" sldId="295"/>
            <ac:grpSpMk id="54" creationId="{1F90CCBE-22F1-4A13-B788-CCAA0EC1FF60}"/>
          </ac:grpSpMkLst>
        </pc:grpChg>
        <pc:grpChg chg="add del mod">
          <ac:chgData name="LOZADA MONTES ELVIA LORELI (OFCORP)" userId="78ea13f7-fa47-4c77-9ff8-4bae36fc146e" providerId="ADAL" clId="{00A17E4A-CE0B-4BEB-ACD7-21C1C6B77941}" dt="2021-12-01T00:13:07.349" v="2025" actId="478"/>
          <ac:grpSpMkLst>
            <pc:docMk/>
            <pc:sldMk cId="924775794" sldId="295"/>
            <ac:grpSpMk id="56" creationId="{9027500D-F608-4177-B9DB-B06CD10F7CEF}"/>
          </ac:grpSpMkLst>
        </pc:grpChg>
        <pc:grpChg chg="mod">
          <ac:chgData name="LOZADA MONTES ELVIA LORELI (OFCORP)" userId="78ea13f7-fa47-4c77-9ff8-4bae36fc146e" providerId="ADAL" clId="{00A17E4A-CE0B-4BEB-ACD7-21C1C6B77941}" dt="2021-12-01T00:09:34.870" v="1861"/>
          <ac:grpSpMkLst>
            <pc:docMk/>
            <pc:sldMk cId="924775794" sldId="295"/>
            <ac:grpSpMk id="58" creationId="{4AF547B5-7DA9-41C8-8481-9A4081F0B595}"/>
          </ac:grpSpMkLst>
        </pc:grpChg>
        <pc:grpChg chg="mod">
          <ac:chgData name="LOZADA MONTES ELVIA LORELI (OFCORP)" userId="78ea13f7-fa47-4c77-9ff8-4bae36fc146e" providerId="ADAL" clId="{00A17E4A-CE0B-4BEB-ACD7-21C1C6B77941}" dt="2021-12-01T00:09:34.870" v="1861"/>
          <ac:grpSpMkLst>
            <pc:docMk/>
            <pc:sldMk cId="924775794" sldId="295"/>
            <ac:grpSpMk id="59" creationId="{947F52E4-C3E5-468F-8F7E-1B4A2A69642F}"/>
          </ac:grpSpMkLst>
        </pc:grpChg>
        <pc:grpChg chg="mod">
          <ac:chgData name="LOZADA MONTES ELVIA LORELI (OFCORP)" userId="78ea13f7-fa47-4c77-9ff8-4bae36fc146e" providerId="ADAL" clId="{00A17E4A-CE0B-4BEB-ACD7-21C1C6B77941}" dt="2021-12-01T00:09:34.870" v="1861"/>
          <ac:grpSpMkLst>
            <pc:docMk/>
            <pc:sldMk cId="924775794" sldId="295"/>
            <ac:grpSpMk id="61" creationId="{F4628228-2C41-46C4-B4ED-062F11EE55BE}"/>
          </ac:grpSpMkLst>
        </pc:grpChg>
        <pc:grpChg chg="del">
          <ac:chgData name="LOZADA MONTES ELVIA LORELI (OFCORP)" userId="78ea13f7-fa47-4c77-9ff8-4bae36fc146e" providerId="ADAL" clId="{00A17E4A-CE0B-4BEB-ACD7-21C1C6B77941}" dt="2021-11-30T23:11:05.602" v="1846" actId="478"/>
          <ac:grpSpMkLst>
            <pc:docMk/>
            <pc:sldMk cId="924775794" sldId="295"/>
            <ac:grpSpMk id="63" creationId="{016AE545-A5DE-4B2F-BD19-C603B0360CDE}"/>
          </ac:grpSpMkLst>
        </pc:grpChg>
        <pc:grpChg chg="mod">
          <ac:chgData name="LOZADA MONTES ELVIA LORELI (OFCORP)" userId="78ea13f7-fa47-4c77-9ff8-4bae36fc146e" providerId="ADAL" clId="{00A17E4A-CE0B-4BEB-ACD7-21C1C6B77941}" dt="2021-12-01T00:09:34.870" v="1861"/>
          <ac:grpSpMkLst>
            <pc:docMk/>
            <pc:sldMk cId="924775794" sldId="295"/>
            <ac:grpSpMk id="64" creationId="{488E3482-BE3A-46A8-B63A-CC55929688E5}"/>
          </ac:grpSpMkLst>
        </pc:grpChg>
        <pc:grpChg chg="mod">
          <ac:chgData name="LOZADA MONTES ELVIA LORELI (OFCORP)" userId="78ea13f7-fa47-4c77-9ff8-4bae36fc146e" providerId="ADAL" clId="{00A17E4A-CE0B-4BEB-ACD7-21C1C6B77941}" dt="2021-12-01T00:09:34.870" v="1861"/>
          <ac:grpSpMkLst>
            <pc:docMk/>
            <pc:sldMk cId="924775794" sldId="295"/>
            <ac:grpSpMk id="66" creationId="{234FABAC-7FAF-40FB-8102-20E3846567EE}"/>
          </ac:grpSpMkLst>
        </pc:grpChg>
        <pc:grpChg chg="mod">
          <ac:chgData name="LOZADA MONTES ELVIA LORELI (OFCORP)" userId="78ea13f7-fa47-4c77-9ff8-4bae36fc146e" providerId="ADAL" clId="{00A17E4A-CE0B-4BEB-ACD7-21C1C6B77941}" dt="2021-12-01T00:09:34.870" v="1861"/>
          <ac:grpSpMkLst>
            <pc:docMk/>
            <pc:sldMk cId="924775794" sldId="295"/>
            <ac:grpSpMk id="67" creationId="{79654637-5EC8-46D4-BA97-68D2AE0F34A9}"/>
          </ac:grpSpMkLst>
        </pc:grpChg>
        <pc:grpChg chg="mod">
          <ac:chgData name="LOZADA MONTES ELVIA LORELI (OFCORP)" userId="78ea13f7-fa47-4c77-9ff8-4bae36fc146e" providerId="ADAL" clId="{00A17E4A-CE0B-4BEB-ACD7-21C1C6B77941}" dt="2021-12-01T00:09:34.870" v="1861"/>
          <ac:grpSpMkLst>
            <pc:docMk/>
            <pc:sldMk cId="924775794" sldId="295"/>
            <ac:grpSpMk id="68" creationId="{4D22435A-A2AA-4DBD-91CB-3CFA925C2EAB}"/>
          </ac:grpSpMkLst>
        </pc:grpChg>
        <pc:grpChg chg="mod">
          <ac:chgData name="LOZADA MONTES ELVIA LORELI (OFCORP)" userId="78ea13f7-fa47-4c77-9ff8-4bae36fc146e" providerId="ADAL" clId="{00A17E4A-CE0B-4BEB-ACD7-21C1C6B77941}" dt="2021-12-01T00:09:34.870" v="1861"/>
          <ac:grpSpMkLst>
            <pc:docMk/>
            <pc:sldMk cId="924775794" sldId="295"/>
            <ac:grpSpMk id="70" creationId="{3D5F1188-D9EE-4FEE-AB0D-92E8FF3CA6E3}"/>
          </ac:grpSpMkLst>
        </pc:grpChg>
        <pc:grpChg chg="mod">
          <ac:chgData name="LOZADA MONTES ELVIA LORELI (OFCORP)" userId="78ea13f7-fa47-4c77-9ff8-4bae36fc146e" providerId="ADAL" clId="{00A17E4A-CE0B-4BEB-ACD7-21C1C6B77941}" dt="2021-12-01T00:09:34.870" v="1861"/>
          <ac:grpSpMkLst>
            <pc:docMk/>
            <pc:sldMk cId="924775794" sldId="295"/>
            <ac:grpSpMk id="74" creationId="{930ED101-7628-4F23-ACBC-855923CAC63E}"/>
          </ac:grpSpMkLst>
        </pc:grpChg>
        <pc:grpChg chg="mod">
          <ac:chgData name="LOZADA MONTES ELVIA LORELI (OFCORP)" userId="78ea13f7-fa47-4c77-9ff8-4bae36fc146e" providerId="ADAL" clId="{00A17E4A-CE0B-4BEB-ACD7-21C1C6B77941}" dt="2021-12-01T00:09:34.870" v="1861"/>
          <ac:grpSpMkLst>
            <pc:docMk/>
            <pc:sldMk cId="924775794" sldId="295"/>
            <ac:grpSpMk id="75" creationId="{57E4105C-C481-4AA2-88C8-802CF49E1660}"/>
          </ac:grpSpMkLst>
        </pc:grpChg>
        <pc:grpChg chg="mod">
          <ac:chgData name="LOZADA MONTES ELVIA LORELI (OFCORP)" userId="78ea13f7-fa47-4c77-9ff8-4bae36fc146e" providerId="ADAL" clId="{00A17E4A-CE0B-4BEB-ACD7-21C1C6B77941}" dt="2021-12-01T00:09:34.870" v="1861"/>
          <ac:grpSpMkLst>
            <pc:docMk/>
            <pc:sldMk cId="924775794" sldId="295"/>
            <ac:grpSpMk id="81" creationId="{8F946092-1D00-46EC-81C6-AB53A9FF32E1}"/>
          </ac:grpSpMkLst>
        </pc:grpChg>
        <pc:grpChg chg="mod">
          <ac:chgData name="LOZADA MONTES ELVIA LORELI (OFCORP)" userId="78ea13f7-fa47-4c77-9ff8-4bae36fc146e" providerId="ADAL" clId="{00A17E4A-CE0B-4BEB-ACD7-21C1C6B77941}" dt="2021-12-01T00:09:34.870" v="1861"/>
          <ac:grpSpMkLst>
            <pc:docMk/>
            <pc:sldMk cId="924775794" sldId="295"/>
            <ac:grpSpMk id="85" creationId="{3F4AC784-6D18-4488-88E0-C108E9E25A5D}"/>
          </ac:grpSpMkLst>
        </pc:grpChg>
        <pc:grpChg chg="mod">
          <ac:chgData name="LOZADA MONTES ELVIA LORELI (OFCORP)" userId="78ea13f7-fa47-4c77-9ff8-4bae36fc146e" providerId="ADAL" clId="{00A17E4A-CE0B-4BEB-ACD7-21C1C6B77941}" dt="2021-12-01T00:09:34.870" v="1861"/>
          <ac:grpSpMkLst>
            <pc:docMk/>
            <pc:sldMk cId="924775794" sldId="295"/>
            <ac:grpSpMk id="89" creationId="{00070F15-3DD8-4BB5-907A-12386959D1CA}"/>
          </ac:grpSpMkLst>
        </pc:grpChg>
        <pc:picChg chg="del">
          <ac:chgData name="LOZADA MONTES ELVIA LORELI (OFCORP)" userId="78ea13f7-fa47-4c77-9ff8-4bae36fc146e" providerId="ADAL" clId="{00A17E4A-CE0B-4BEB-ACD7-21C1C6B77941}" dt="2021-11-30T23:11:05.602" v="1846" actId="478"/>
          <ac:picMkLst>
            <pc:docMk/>
            <pc:sldMk cId="924775794" sldId="295"/>
            <ac:picMk id="12" creationId="{3BF93ACE-CEB1-41D0-821C-CD52650EED58}"/>
          </ac:picMkLst>
        </pc:picChg>
        <pc:picChg chg="mod">
          <ac:chgData name="LOZADA MONTES ELVIA LORELI (OFCORP)" userId="78ea13f7-fa47-4c77-9ff8-4bae36fc146e" providerId="ADAL" clId="{00A17E4A-CE0B-4BEB-ACD7-21C1C6B77941}" dt="2021-12-01T00:09:34.870" v="1861"/>
          <ac:picMkLst>
            <pc:docMk/>
            <pc:sldMk cId="924775794" sldId="295"/>
            <ac:picMk id="60" creationId="{593E6C73-AA92-46EC-8CBD-13DFE7BCC167}"/>
          </ac:picMkLst>
        </pc:picChg>
        <pc:picChg chg="mod">
          <ac:chgData name="LOZADA MONTES ELVIA LORELI (OFCORP)" userId="78ea13f7-fa47-4c77-9ff8-4bae36fc146e" providerId="ADAL" clId="{00A17E4A-CE0B-4BEB-ACD7-21C1C6B77941}" dt="2021-12-01T00:09:34.870" v="1861"/>
          <ac:picMkLst>
            <pc:docMk/>
            <pc:sldMk cId="924775794" sldId="295"/>
            <ac:picMk id="65" creationId="{D93A7E68-8E2D-430A-BBAB-513A93B7A316}"/>
          </ac:picMkLst>
        </pc:picChg>
        <pc:picChg chg="mod">
          <ac:chgData name="LOZADA MONTES ELVIA LORELI (OFCORP)" userId="78ea13f7-fa47-4c77-9ff8-4bae36fc146e" providerId="ADAL" clId="{00A17E4A-CE0B-4BEB-ACD7-21C1C6B77941}" dt="2021-12-01T00:09:34.870" v="1861"/>
          <ac:picMkLst>
            <pc:docMk/>
            <pc:sldMk cId="924775794" sldId="295"/>
            <ac:picMk id="71" creationId="{06078F4F-4EBC-441B-BF87-6B5160C00736}"/>
          </ac:picMkLst>
        </pc:picChg>
        <pc:picChg chg="mod">
          <ac:chgData name="LOZADA MONTES ELVIA LORELI (OFCORP)" userId="78ea13f7-fa47-4c77-9ff8-4bae36fc146e" providerId="ADAL" clId="{00A17E4A-CE0B-4BEB-ACD7-21C1C6B77941}" dt="2021-12-01T00:09:34.870" v="1861"/>
          <ac:picMkLst>
            <pc:docMk/>
            <pc:sldMk cId="924775794" sldId="295"/>
            <ac:picMk id="76" creationId="{5935EE74-E997-449A-B51F-8A37A3F0AF9B}"/>
          </ac:picMkLst>
        </pc:picChg>
        <pc:picChg chg="mod">
          <ac:chgData name="LOZADA MONTES ELVIA LORELI (OFCORP)" userId="78ea13f7-fa47-4c77-9ff8-4bae36fc146e" providerId="ADAL" clId="{00A17E4A-CE0B-4BEB-ACD7-21C1C6B77941}" dt="2021-12-01T00:09:34.870" v="1861"/>
          <ac:picMkLst>
            <pc:docMk/>
            <pc:sldMk cId="924775794" sldId="295"/>
            <ac:picMk id="82" creationId="{4D485E6C-BC28-4F91-9164-24C8FEDDFC88}"/>
          </ac:picMkLst>
        </pc:picChg>
        <pc:picChg chg="mod">
          <ac:chgData name="LOZADA MONTES ELVIA LORELI (OFCORP)" userId="78ea13f7-fa47-4c77-9ff8-4bae36fc146e" providerId="ADAL" clId="{00A17E4A-CE0B-4BEB-ACD7-21C1C6B77941}" dt="2021-12-01T00:09:34.870" v="1861"/>
          <ac:picMkLst>
            <pc:docMk/>
            <pc:sldMk cId="924775794" sldId="295"/>
            <ac:picMk id="86" creationId="{C4E97BD6-72D6-4909-AAE3-13F23BDA171C}"/>
          </ac:picMkLst>
        </pc:picChg>
        <pc:picChg chg="mod">
          <ac:chgData name="LOZADA MONTES ELVIA LORELI (OFCORP)" userId="78ea13f7-fa47-4c77-9ff8-4bae36fc146e" providerId="ADAL" clId="{00A17E4A-CE0B-4BEB-ACD7-21C1C6B77941}" dt="2021-12-01T00:09:34.870" v="1861"/>
          <ac:picMkLst>
            <pc:docMk/>
            <pc:sldMk cId="924775794" sldId="295"/>
            <ac:picMk id="90" creationId="{65F2C153-39AD-4C52-B146-F83BD2D7D840}"/>
          </ac:picMkLst>
        </pc:picChg>
        <pc:cxnChg chg="add mod">
          <ac:chgData name="LOZADA MONTES ELVIA LORELI (OFCORP)" userId="78ea13f7-fa47-4c77-9ff8-4bae36fc146e" providerId="ADAL" clId="{00A17E4A-CE0B-4BEB-ACD7-21C1C6B77941}" dt="2021-12-01T00:36:16.478" v="3333" actId="1035"/>
          <ac:cxnSpMkLst>
            <pc:docMk/>
            <pc:sldMk cId="924775794" sldId="295"/>
            <ac:cxnSpMk id="48" creationId="{66D18A3A-37FE-4573-96CD-291DBE577D3E}"/>
          </ac:cxnSpMkLst>
        </pc:cxnChg>
        <pc:cxnChg chg="add mod">
          <ac:chgData name="LOZADA MONTES ELVIA LORELI (OFCORP)" userId="78ea13f7-fa47-4c77-9ff8-4bae36fc146e" providerId="ADAL" clId="{00A17E4A-CE0B-4BEB-ACD7-21C1C6B77941}" dt="2021-12-01T00:36:16.478" v="3333" actId="1035"/>
          <ac:cxnSpMkLst>
            <pc:docMk/>
            <pc:sldMk cId="924775794" sldId="295"/>
            <ac:cxnSpMk id="51" creationId="{5C809884-9F97-45FD-A095-97C3316C4379}"/>
          </ac:cxnSpMkLst>
        </pc:cxnChg>
        <pc:cxnChg chg="add mod">
          <ac:chgData name="LOZADA MONTES ELVIA LORELI (OFCORP)" userId="78ea13f7-fa47-4c77-9ff8-4bae36fc146e" providerId="ADAL" clId="{00A17E4A-CE0B-4BEB-ACD7-21C1C6B77941}" dt="2021-12-01T00:36:16.478" v="3333" actId="1035"/>
          <ac:cxnSpMkLst>
            <pc:docMk/>
            <pc:sldMk cId="924775794" sldId="295"/>
            <ac:cxnSpMk id="110" creationId="{AA0CF99C-A02C-44F3-9A6D-DA1C4C236931}"/>
          </ac:cxnSpMkLst>
        </pc:cxnChg>
        <pc:cxnChg chg="add mod">
          <ac:chgData name="LOZADA MONTES ELVIA LORELI (OFCORP)" userId="78ea13f7-fa47-4c77-9ff8-4bae36fc146e" providerId="ADAL" clId="{00A17E4A-CE0B-4BEB-ACD7-21C1C6B77941}" dt="2021-12-01T00:36:16.478" v="3333" actId="1035"/>
          <ac:cxnSpMkLst>
            <pc:docMk/>
            <pc:sldMk cId="924775794" sldId="295"/>
            <ac:cxnSpMk id="111" creationId="{D8612D63-CD46-4A71-A63F-813B1CBF7707}"/>
          </ac:cxnSpMkLst>
        </pc:cxnChg>
        <pc:cxnChg chg="add mod">
          <ac:chgData name="LOZADA MONTES ELVIA LORELI (OFCORP)" userId="78ea13f7-fa47-4c77-9ff8-4bae36fc146e" providerId="ADAL" clId="{00A17E4A-CE0B-4BEB-ACD7-21C1C6B77941}" dt="2021-12-01T00:36:16.478" v="3333" actId="1035"/>
          <ac:cxnSpMkLst>
            <pc:docMk/>
            <pc:sldMk cId="924775794" sldId="295"/>
            <ac:cxnSpMk id="112" creationId="{5C5486C6-93DA-4C9E-9038-802779AAFE48}"/>
          </ac:cxnSpMkLst>
        </pc:cxnChg>
        <pc:cxnChg chg="add mod">
          <ac:chgData name="LOZADA MONTES ELVIA LORELI (OFCORP)" userId="78ea13f7-fa47-4c77-9ff8-4bae36fc146e" providerId="ADAL" clId="{00A17E4A-CE0B-4BEB-ACD7-21C1C6B77941}" dt="2021-12-01T00:36:16.478" v="3333" actId="1035"/>
          <ac:cxnSpMkLst>
            <pc:docMk/>
            <pc:sldMk cId="924775794" sldId="295"/>
            <ac:cxnSpMk id="120" creationId="{171A1063-FB2D-4123-A987-F78D7245BCF3}"/>
          </ac:cxnSpMkLst>
        </pc:cxnChg>
        <pc:cxnChg chg="add mod">
          <ac:chgData name="LOZADA MONTES ELVIA LORELI (OFCORP)" userId="78ea13f7-fa47-4c77-9ff8-4bae36fc146e" providerId="ADAL" clId="{00A17E4A-CE0B-4BEB-ACD7-21C1C6B77941}" dt="2021-12-01T00:36:16.478" v="3333" actId="1035"/>
          <ac:cxnSpMkLst>
            <pc:docMk/>
            <pc:sldMk cId="924775794" sldId="295"/>
            <ac:cxnSpMk id="121" creationId="{7450C18E-3CA0-44F3-9FAE-14EEA1386F43}"/>
          </ac:cxnSpMkLst>
        </pc:cxnChg>
        <pc:cxnChg chg="add mod">
          <ac:chgData name="LOZADA MONTES ELVIA LORELI (OFCORP)" userId="78ea13f7-fa47-4c77-9ff8-4bae36fc146e" providerId="ADAL" clId="{00A17E4A-CE0B-4BEB-ACD7-21C1C6B77941}" dt="2021-12-01T00:36:16.478" v="3333" actId="1035"/>
          <ac:cxnSpMkLst>
            <pc:docMk/>
            <pc:sldMk cId="924775794" sldId="295"/>
            <ac:cxnSpMk id="122" creationId="{E3192ADF-09D7-460A-9A64-444995CAEB5D}"/>
          </ac:cxnSpMkLst>
        </pc:cxnChg>
        <pc:cxnChg chg="add mod">
          <ac:chgData name="LOZADA MONTES ELVIA LORELI (OFCORP)" userId="78ea13f7-fa47-4c77-9ff8-4bae36fc146e" providerId="ADAL" clId="{00A17E4A-CE0B-4BEB-ACD7-21C1C6B77941}" dt="2021-12-01T00:36:16.478" v="3333" actId="1035"/>
          <ac:cxnSpMkLst>
            <pc:docMk/>
            <pc:sldMk cId="924775794" sldId="295"/>
            <ac:cxnSpMk id="123" creationId="{BE35E9A8-3F00-4EF1-A3F6-1E289C1E80CD}"/>
          </ac:cxnSpMkLst>
        </pc:cxnChg>
        <pc:cxnChg chg="add mod">
          <ac:chgData name="LOZADA MONTES ELVIA LORELI (OFCORP)" userId="78ea13f7-fa47-4c77-9ff8-4bae36fc146e" providerId="ADAL" clId="{00A17E4A-CE0B-4BEB-ACD7-21C1C6B77941}" dt="2021-12-01T00:36:16.478" v="3333" actId="1035"/>
          <ac:cxnSpMkLst>
            <pc:docMk/>
            <pc:sldMk cId="924775794" sldId="295"/>
            <ac:cxnSpMk id="124" creationId="{187EBA74-0EE8-48F3-A4BA-DDA1E85FC26C}"/>
          </ac:cxnSpMkLst>
        </pc:cxnChg>
        <pc:cxnChg chg="add mod">
          <ac:chgData name="LOZADA MONTES ELVIA LORELI (OFCORP)" userId="78ea13f7-fa47-4c77-9ff8-4bae36fc146e" providerId="ADAL" clId="{00A17E4A-CE0B-4BEB-ACD7-21C1C6B77941}" dt="2021-12-01T00:36:16.478" v="3333" actId="1035"/>
          <ac:cxnSpMkLst>
            <pc:docMk/>
            <pc:sldMk cId="924775794" sldId="295"/>
            <ac:cxnSpMk id="126" creationId="{5960528A-989F-4423-8421-A1BDD6A1A587}"/>
          </ac:cxnSpMkLst>
        </pc:cxnChg>
      </pc:sldChg>
      <pc:sldChg chg="addSp delSp modSp mod">
        <pc:chgData name="LOZADA MONTES ELVIA LORELI (OFCORP)" userId="78ea13f7-fa47-4c77-9ff8-4bae36fc146e" providerId="ADAL" clId="{00A17E4A-CE0B-4BEB-ACD7-21C1C6B77941}" dt="2021-12-01T22:32:08.824" v="4056" actId="207"/>
        <pc:sldMkLst>
          <pc:docMk/>
          <pc:sldMk cId="1499166402" sldId="316"/>
        </pc:sldMkLst>
        <pc:spChg chg="mod">
          <ac:chgData name="LOZADA MONTES ELVIA LORELI (OFCORP)" userId="78ea13f7-fa47-4c77-9ff8-4bae36fc146e" providerId="ADAL" clId="{00A17E4A-CE0B-4BEB-ACD7-21C1C6B77941}" dt="2021-12-01T00:36:48.580" v="3345"/>
          <ac:spMkLst>
            <pc:docMk/>
            <pc:sldMk cId="1499166402" sldId="316"/>
            <ac:spMk id="2" creationId="{0CD0B3CF-B581-4829-BE7D-9E34327CF8D6}"/>
          </ac:spMkLst>
        </pc:spChg>
        <pc:spChg chg="add del mod ord">
          <ac:chgData name="LOZADA MONTES ELVIA LORELI (OFCORP)" userId="78ea13f7-fa47-4c77-9ff8-4bae36fc146e" providerId="ADAL" clId="{00A17E4A-CE0B-4BEB-ACD7-21C1C6B77941}" dt="2021-12-01T22:22:27.908" v="3867" actId="478"/>
          <ac:spMkLst>
            <pc:docMk/>
            <pc:sldMk cId="1499166402" sldId="316"/>
            <ac:spMk id="3" creationId="{E7BEAFDB-5E1B-4709-B2ED-34692DE5B010}"/>
          </ac:spMkLst>
        </pc:spChg>
        <pc:spChg chg="add del mod">
          <ac:chgData name="LOZADA MONTES ELVIA LORELI (OFCORP)" userId="78ea13f7-fa47-4c77-9ff8-4bae36fc146e" providerId="ADAL" clId="{00A17E4A-CE0B-4BEB-ACD7-21C1C6B77941}" dt="2021-12-01T00:37:10.303" v="3371" actId="478"/>
          <ac:spMkLst>
            <pc:docMk/>
            <pc:sldMk cId="1499166402" sldId="316"/>
            <ac:spMk id="7" creationId="{681EF071-5DA0-42FF-9ACF-0751F7A9FF5A}"/>
          </ac:spMkLst>
        </pc:spChg>
        <pc:spChg chg="add mod">
          <ac:chgData name="LOZADA MONTES ELVIA LORELI (OFCORP)" userId="78ea13f7-fa47-4c77-9ff8-4bae36fc146e" providerId="ADAL" clId="{00A17E4A-CE0B-4BEB-ACD7-21C1C6B77941}" dt="2021-12-01T22:29:18.549" v="4010" actId="12788"/>
          <ac:spMkLst>
            <pc:docMk/>
            <pc:sldMk cId="1499166402" sldId="316"/>
            <ac:spMk id="8" creationId="{3F0D9533-2BBB-41DC-B7B0-8B737ED06D01}"/>
          </ac:spMkLst>
        </pc:spChg>
        <pc:spChg chg="add mod">
          <ac:chgData name="LOZADA MONTES ELVIA LORELI (OFCORP)" userId="78ea13f7-fa47-4c77-9ff8-4bae36fc146e" providerId="ADAL" clId="{00A17E4A-CE0B-4BEB-ACD7-21C1C6B77941}" dt="2021-12-01T22:31:08.354" v="4040" actId="1076"/>
          <ac:spMkLst>
            <pc:docMk/>
            <pc:sldMk cId="1499166402" sldId="316"/>
            <ac:spMk id="10" creationId="{1162490C-F423-455D-9486-C2CDD1E92CC2}"/>
          </ac:spMkLst>
        </pc:spChg>
        <pc:spChg chg="add mod">
          <ac:chgData name="LOZADA MONTES ELVIA LORELI (OFCORP)" userId="78ea13f7-fa47-4c77-9ff8-4bae36fc146e" providerId="ADAL" clId="{00A17E4A-CE0B-4BEB-ACD7-21C1C6B77941}" dt="2021-12-01T22:31:04.200" v="4039" actId="1076"/>
          <ac:spMkLst>
            <pc:docMk/>
            <pc:sldMk cId="1499166402" sldId="316"/>
            <ac:spMk id="11" creationId="{5DB0E595-54B5-4807-A283-8053BA243158}"/>
          </ac:spMkLst>
        </pc:spChg>
        <pc:spChg chg="add mod">
          <ac:chgData name="LOZADA MONTES ELVIA LORELI (OFCORP)" userId="78ea13f7-fa47-4c77-9ff8-4bae36fc146e" providerId="ADAL" clId="{00A17E4A-CE0B-4BEB-ACD7-21C1C6B77941}" dt="2021-12-01T22:31:16.281" v="4043" actId="1076"/>
          <ac:spMkLst>
            <pc:docMk/>
            <pc:sldMk cId="1499166402" sldId="316"/>
            <ac:spMk id="12" creationId="{BF4F96A3-74CA-4C34-9130-F4A1C427AF4F}"/>
          </ac:spMkLst>
        </pc:spChg>
        <pc:spChg chg="add mod">
          <ac:chgData name="LOZADA MONTES ELVIA LORELI (OFCORP)" userId="78ea13f7-fa47-4c77-9ff8-4bae36fc146e" providerId="ADAL" clId="{00A17E4A-CE0B-4BEB-ACD7-21C1C6B77941}" dt="2021-12-01T22:31:04.200" v="4039" actId="1076"/>
          <ac:spMkLst>
            <pc:docMk/>
            <pc:sldMk cId="1499166402" sldId="316"/>
            <ac:spMk id="13" creationId="{B851301C-69DD-4576-87B1-ADA72A36E891}"/>
          </ac:spMkLst>
        </pc:spChg>
        <pc:spChg chg="add mod">
          <ac:chgData name="LOZADA MONTES ELVIA LORELI (OFCORP)" userId="78ea13f7-fa47-4c77-9ff8-4bae36fc146e" providerId="ADAL" clId="{00A17E4A-CE0B-4BEB-ACD7-21C1C6B77941}" dt="2021-12-01T22:31:19.995" v="4044" actId="1076"/>
          <ac:spMkLst>
            <pc:docMk/>
            <pc:sldMk cId="1499166402" sldId="316"/>
            <ac:spMk id="14" creationId="{BB80CEB5-5B6C-4A7F-99E1-86D49AAD10FF}"/>
          </ac:spMkLst>
        </pc:spChg>
        <pc:spChg chg="add mod">
          <ac:chgData name="LOZADA MONTES ELVIA LORELI (OFCORP)" userId="78ea13f7-fa47-4c77-9ff8-4bae36fc146e" providerId="ADAL" clId="{00A17E4A-CE0B-4BEB-ACD7-21C1C6B77941}" dt="2021-12-01T22:31:04.200" v="4039" actId="1076"/>
          <ac:spMkLst>
            <pc:docMk/>
            <pc:sldMk cId="1499166402" sldId="316"/>
            <ac:spMk id="15" creationId="{05DD7706-DA4D-4C60-B97D-B656BA495136}"/>
          </ac:spMkLst>
        </pc:spChg>
        <pc:spChg chg="add mod">
          <ac:chgData name="LOZADA MONTES ELVIA LORELI (OFCORP)" userId="78ea13f7-fa47-4c77-9ff8-4bae36fc146e" providerId="ADAL" clId="{00A17E4A-CE0B-4BEB-ACD7-21C1C6B77941}" dt="2021-12-01T22:31:40.431" v="4047" actId="1076"/>
          <ac:spMkLst>
            <pc:docMk/>
            <pc:sldMk cId="1499166402" sldId="316"/>
            <ac:spMk id="16" creationId="{DF6B57F2-530F-49AF-A716-2184331361F7}"/>
          </ac:spMkLst>
        </pc:spChg>
        <pc:spChg chg="add mod">
          <ac:chgData name="LOZADA MONTES ELVIA LORELI (OFCORP)" userId="78ea13f7-fa47-4c77-9ff8-4bae36fc146e" providerId="ADAL" clId="{00A17E4A-CE0B-4BEB-ACD7-21C1C6B77941}" dt="2021-12-01T22:31:40.431" v="4047" actId="1076"/>
          <ac:spMkLst>
            <pc:docMk/>
            <pc:sldMk cId="1499166402" sldId="316"/>
            <ac:spMk id="17" creationId="{A5C0FFDF-7BC5-4CDE-A671-3076D4B9C59B}"/>
          </ac:spMkLst>
        </pc:spChg>
        <pc:spChg chg="add del mod">
          <ac:chgData name="LOZADA MONTES ELVIA LORELI (OFCORP)" userId="78ea13f7-fa47-4c77-9ff8-4bae36fc146e" providerId="ADAL" clId="{00A17E4A-CE0B-4BEB-ACD7-21C1C6B77941}" dt="2021-12-01T00:48:47.580" v="3589" actId="478"/>
          <ac:spMkLst>
            <pc:docMk/>
            <pc:sldMk cId="1499166402" sldId="316"/>
            <ac:spMk id="18" creationId="{39EEE4AC-8411-451E-B4F6-2DAD0B34856F}"/>
          </ac:spMkLst>
        </pc:spChg>
        <pc:spChg chg="add del mod">
          <ac:chgData name="LOZADA MONTES ELVIA LORELI (OFCORP)" userId="78ea13f7-fa47-4c77-9ff8-4bae36fc146e" providerId="ADAL" clId="{00A17E4A-CE0B-4BEB-ACD7-21C1C6B77941}" dt="2021-12-01T00:48:47.580" v="3589" actId="478"/>
          <ac:spMkLst>
            <pc:docMk/>
            <pc:sldMk cId="1499166402" sldId="316"/>
            <ac:spMk id="19" creationId="{607B476B-7D6A-49F3-BB44-745230317E67}"/>
          </ac:spMkLst>
        </pc:spChg>
        <pc:spChg chg="add mod">
          <ac:chgData name="LOZADA MONTES ELVIA LORELI (OFCORP)" userId="78ea13f7-fa47-4c77-9ff8-4bae36fc146e" providerId="ADAL" clId="{00A17E4A-CE0B-4BEB-ACD7-21C1C6B77941}" dt="2021-12-01T22:31:40.431" v="4047" actId="1076"/>
          <ac:spMkLst>
            <pc:docMk/>
            <pc:sldMk cId="1499166402" sldId="316"/>
            <ac:spMk id="20" creationId="{6FEEFEF4-ED15-415A-9E98-96BE84802CBE}"/>
          </ac:spMkLst>
        </pc:spChg>
        <pc:spChg chg="add mod">
          <ac:chgData name="LOZADA MONTES ELVIA LORELI (OFCORP)" userId="78ea13f7-fa47-4c77-9ff8-4bae36fc146e" providerId="ADAL" clId="{00A17E4A-CE0B-4BEB-ACD7-21C1C6B77941}" dt="2021-12-01T22:31:40.431" v="4047" actId="1076"/>
          <ac:spMkLst>
            <pc:docMk/>
            <pc:sldMk cId="1499166402" sldId="316"/>
            <ac:spMk id="21" creationId="{CE3D4574-E828-42FE-B4A5-76E9C753F935}"/>
          </ac:spMkLst>
        </pc:spChg>
        <pc:spChg chg="add mod">
          <ac:chgData name="LOZADA MONTES ELVIA LORELI (OFCORP)" userId="78ea13f7-fa47-4c77-9ff8-4bae36fc146e" providerId="ADAL" clId="{00A17E4A-CE0B-4BEB-ACD7-21C1C6B77941}" dt="2021-12-01T22:31:40.431" v="4047" actId="1076"/>
          <ac:spMkLst>
            <pc:docMk/>
            <pc:sldMk cId="1499166402" sldId="316"/>
            <ac:spMk id="22" creationId="{DBCD5BD0-E39D-4CF9-A03C-5C140294357F}"/>
          </ac:spMkLst>
        </pc:spChg>
        <pc:spChg chg="add mod">
          <ac:chgData name="LOZADA MONTES ELVIA LORELI (OFCORP)" userId="78ea13f7-fa47-4c77-9ff8-4bae36fc146e" providerId="ADAL" clId="{00A17E4A-CE0B-4BEB-ACD7-21C1C6B77941}" dt="2021-12-01T22:31:40.431" v="4047" actId="1076"/>
          <ac:spMkLst>
            <pc:docMk/>
            <pc:sldMk cId="1499166402" sldId="316"/>
            <ac:spMk id="23" creationId="{B75DE91F-2CB4-461D-8C0E-1C01F968E90F}"/>
          </ac:spMkLst>
        </pc:spChg>
        <pc:spChg chg="add mod">
          <ac:chgData name="LOZADA MONTES ELVIA LORELI (OFCORP)" userId="78ea13f7-fa47-4c77-9ff8-4bae36fc146e" providerId="ADAL" clId="{00A17E4A-CE0B-4BEB-ACD7-21C1C6B77941}" dt="2021-12-01T22:31:13.065" v="4042" actId="1076"/>
          <ac:spMkLst>
            <pc:docMk/>
            <pc:sldMk cId="1499166402" sldId="316"/>
            <ac:spMk id="24" creationId="{C8EF66E0-898D-4DFA-B695-496307C49260}"/>
          </ac:spMkLst>
        </pc:spChg>
        <pc:spChg chg="add mod">
          <ac:chgData name="LOZADA MONTES ELVIA LORELI (OFCORP)" userId="78ea13f7-fa47-4c77-9ff8-4bae36fc146e" providerId="ADAL" clId="{00A17E4A-CE0B-4BEB-ACD7-21C1C6B77941}" dt="2021-12-01T22:31:04.200" v="4039" actId="1076"/>
          <ac:spMkLst>
            <pc:docMk/>
            <pc:sldMk cId="1499166402" sldId="316"/>
            <ac:spMk id="25" creationId="{CBA3D444-4BDB-4BD1-97EA-4926E53E967A}"/>
          </ac:spMkLst>
        </pc:spChg>
        <pc:spChg chg="add del mod">
          <ac:chgData name="LOZADA MONTES ELVIA LORELI (OFCORP)" userId="78ea13f7-fa47-4c77-9ff8-4bae36fc146e" providerId="ADAL" clId="{00A17E4A-CE0B-4BEB-ACD7-21C1C6B77941}" dt="2021-12-01T22:07:36.732" v="3791" actId="478"/>
          <ac:spMkLst>
            <pc:docMk/>
            <pc:sldMk cId="1499166402" sldId="316"/>
            <ac:spMk id="26" creationId="{86189CFA-E7E0-4559-A7C9-F764275C25EC}"/>
          </ac:spMkLst>
        </pc:spChg>
        <pc:spChg chg="add del mod">
          <ac:chgData name="LOZADA MONTES ELVIA LORELI (OFCORP)" userId="78ea13f7-fa47-4c77-9ff8-4bae36fc146e" providerId="ADAL" clId="{00A17E4A-CE0B-4BEB-ACD7-21C1C6B77941}" dt="2021-12-01T22:07:36.732" v="3791" actId="478"/>
          <ac:spMkLst>
            <pc:docMk/>
            <pc:sldMk cId="1499166402" sldId="316"/>
            <ac:spMk id="27" creationId="{8C788552-BACC-487B-8C9F-8B2D89F96788}"/>
          </ac:spMkLst>
        </pc:spChg>
        <pc:spChg chg="add del mod">
          <ac:chgData name="LOZADA MONTES ELVIA LORELI (OFCORP)" userId="78ea13f7-fa47-4c77-9ff8-4bae36fc146e" providerId="ADAL" clId="{00A17E4A-CE0B-4BEB-ACD7-21C1C6B77941}" dt="2021-12-01T22:07:44.860" v="3795" actId="478"/>
          <ac:spMkLst>
            <pc:docMk/>
            <pc:sldMk cId="1499166402" sldId="316"/>
            <ac:spMk id="28" creationId="{B6A06449-2159-4052-8B6D-865D4221BE38}"/>
          </ac:spMkLst>
        </pc:spChg>
        <pc:spChg chg="add del mod">
          <ac:chgData name="LOZADA MONTES ELVIA LORELI (OFCORP)" userId="78ea13f7-fa47-4c77-9ff8-4bae36fc146e" providerId="ADAL" clId="{00A17E4A-CE0B-4BEB-ACD7-21C1C6B77941}" dt="2021-12-01T22:07:42.112" v="3793" actId="478"/>
          <ac:spMkLst>
            <pc:docMk/>
            <pc:sldMk cId="1499166402" sldId="316"/>
            <ac:spMk id="29" creationId="{062AD924-48E6-4573-BAAA-D15E21425F3B}"/>
          </ac:spMkLst>
        </pc:spChg>
        <pc:spChg chg="add del mod">
          <ac:chgData name="LOZADA MONTES ELVIA LORELI (OFCORP)" userId="78ea13f7-fa47-4c77-9ff8-4bae36fc146e" providerId="ADAL" clId="{00A17E4A-CE0B-4BEB-ACD7-21C1C6B77941}" dt="2021-12-01T22:07:39.276" v="3792" actId="478"/>
          <ac:spMkLst>
            <pc:docMk/>
            <pc:sldMk cId="1499166402" sldId="316"/>
            <ac:spMk id="30" creationId="{57878309-8B25-46FC-A748-BAF683DDA8B8}"/>
          </ac:spMkLst>
        </pc:spChg>
        <pc:spChg chg="add del mod">
          <ac:chgData name="LOZADA MONTES ELVIA LORELI (OFCORP)" userId="78ea13f7-fa47-4c77-9ff8-4bae36fc146e" providerId="ADAL" clId="{00A17E4A-CE0B-4BEB-ACD7-21C1C6B77941}" dt="2021-12-01T22:07:39.276" v="3792" actId="478"/>
          <ac:spMkLst>
            <pc:docMk/>
            <pc:sldMk cId="1499166402" sldId="316"/>
            <ac:spMk id="31" creationId="{DA3B3A40-B945-4CBD-AA52-30C4BD01848D}"/>
          </ac:spMkLst>
        </pc:spChg>
        <pc:spChg chg="add del mod ord">
          <ac:chgData name="LOZADA MONTES ELVIA LORELI (OFCORP)" userId="78ea13f7-fa47-4c77-9ff8-4bae36fc146e" providerId="ADAL" clId="{00A17E4A-CE0B-4BEB-ACD7-21C1C6B77941}" dt="2021-12-01T22:16:02.085" v="3860" actId="478"/>
          <ac:spMkLst>
            <pc:docMk/>
            <pc:sldMk cId="1499166402" sldId="316"/>
            <ac:spMk id="32" creationId="{36002510-A982-4DAB-8707-5BF76F7762C9}"/>
          </ac:spMkLst>
        </pc:spChg>
        <pc:spChg chg="add del mod ord">
          <ac:chgData name="LOZADA MONTES ELVIA LORELI (OFCORP)" userId="78ea13f7-fa47-4c77-9ff8-4bae36fc146e" providerId="ADAL" clId="{00A17E4A-CE0B-4BEB-ACD7-21C1C6B77941}" dt="2021-12-01T22:23:45.447" v="3885" actId="478"/>
          <ac:spMkLst>
            <pc:docMk/>
            <pc:sldMk cId="1499166402" sldId="316"/>
            <ac:spMk id="38" creationId="{1D5AC632-49E6-412C-B8C2-4588CE8F55ED}"/>
          </ac:spMkLst>
        </pc:spChg>
        <pc:spChg chg="add del mod">
          <ac:chgData name="LOZADA MONTES ELVIA LORELI (OFCORP)" userId="78ea13f7-fa47-4c77-9ff8-4bae36fc146e" providerId="ADAL" clId="{00A17E4A-CE0B-4BEB-ACD7-21C1C6B77941}" dt="2021-12-01T22:26:24.502" v="3889" actId="478"/>
          <ac:spMkLst>
            <pc:docMk/>
            <pc:sldMk cId="1499166402" sldId="316"/>
            <ac:spMk id="39" creationId="{6BA0CE98-271F-4B71-A42C-7CC1135385A7}"/>
          </ac:spMkLst>
        </pc:spChg>
        <pc:spChg chg="add mod ord">
          <ac:chgData name="LOZADA MONTES ELVIA LORELI (OFCORP)" userId="78ea13f7-fa47-4c77-9ff8-4bae36fc146e" providerId="ADAL" clId="{00A17E4A-CE0B-4BEB-ACD7-21C1C6B77941}" dt="2021-12-01T22:32:08.824" v="4056" actId="207"/>
          <ac:spMkLst>
            <pc:docMk/>
            <pc:sldMk cId="1499166402" sldId="316"/>
            <ac:spMk id="40" creationId="{4699ED71-C128-4E4C-8438-FCDC3F40D782}"/>
          </ac:spMkLst>
        </pc:spChg>
        <pc:spChg chg="add mod">
          <ac:chgData name="LOZADA MONTES ELVIA LORELI (OFCORP)" userId="78ea13f7-fa47-4c77-9ff8-4bae36fc146e" providerId="ADAL" clId="{00A17E4A-CE0B-4BEB-ACD7-21C1C6B77941}" dt="2021-12-01T22:31:40.431" v="4047" actId="1076"/>
          <ac:spMkLst>
            <pc:docMk/>
            <pc:sldMk cId="1499166402" sldId="316"/>
            <ac:spMk id="42" creationId="{16B51B4C-CACF-4101-AC1F-39B392B5209A}"/>
          </ac:spMkLst>
        </pc:spChg>
        <pc:graphicFrameChg chg="add del mod ord">
          <ac:chgData name="LOZADA MONTES ELVIA LORELI (OFCORP)" userId="78ea13f7-fa47-4c77-9ff8-4bae36fc146e" providerId="ADAL" clId="{00A17E4A-CE0B-4BEB-ACD7-21C1C6B77941}" dt="2021-12-01T00:37:13.809" v="3372" actId="478"/>
          <ac:graphicFrameMkLst>
            <pc:docMk/>
            <pc:sldMk cId="1499166402" sldId="316"/>
            <ac:graphicFrameMk id="6" creationId="{B802A34E-7254-4D53-A567-BB1CFC55A06C}"/>
          </ac:graphicFrameMkLst>
        </pc:graphicFrameChg>
        <pc:graphicFrameChg chg="add del mod ord">
          <ac:chgData name="LOZADA MONTES ELVIA LORELI (OFCORP)" userId="78ea13f7-fa47-4c77-9ff8-4bae36fc146e" providerId="ADAL" clId="{00A17E4A-CE0B-4BEB-ACD7-21C1C6B77941}" dt="2021-12-01T00:37:15.711" v="3373" actId="478"/>
          <ac:graphicFrameMkLst>
            <pc:docMk/>
            <pc:sldMk cId="1499166402" sldId="316"/>
            <ac:graphicFrameMk id="9" creationId="{89B8384D-C8B8-4E67-BF44-7F4F4D400E8B}"/>
          </ac:graphicFrameMkLst>
        </pc:graphicFrameChg>
        <pc:graphicFrameChg chg="add del mod">
          <ac:chgData name="LOZADA MONTES ELVIA LORELI (OFCORP)" userId="78ea13f7-fa47-4c77-9ff8-4bae36fc146e" providerId="ADAL" clId="{00A17E4A-CE0B-4BEB-ACD7-21C1C6B77941}" dt="2021-11-29T15:22:29.547" v="693" actId="478"/>
          <ac:graphicFrameMkLst>
            <pc:docMk/>
            <pc:sldMk cId="1499166402" sldId="316"/>
            <ac:graphicFrameMk id="10" creationId="{C2256D2F-A7BB-4A34-8EB3-9C3EBC5EC692}"/>
          </ac:graphicFrameMkLst>
        </pc:graphicFrameChg>
        <pc:picChg chg="add del mod modCrop">
          <ac:chgData name="LOZADA MONTES ELVIA LORELI (OFCORP)" userId="78ea13f7-fa47-4c77-9ff8-4bae36fc146e" providerId="ADAL" clId="{00A17E4A-CE0B-4BEB-ACD7-21C1C6B77941}" dt="2021-12-01T00:37:17.268" v="3374" actId="478"/>
          <ac:picMkLst>
            <pc:docMk/>
            <pc:sldMk cId="1499166402" sldId="316"/>
            <ac:picMk id="4" creationId="{E02F284D-A9CB-4E31-82C5-F93A70E26D6E}"/>
          </ac:picMkLst>
        </pc:picChg>
        <pc:cxnChg chg="add del mod">
          <ac:chgData name="LOZADA MONTES ELVIA LORELI (OFCORP)" userId="78ea13f7-fa47-4c77-9ff8-4bae36fc146e" providerId="ADAL" clId="{00A17E4A-CE0B-4BEB-ACD7-21C1C6B77941}" dt="2021-12-01T22:22:25.590" v="3866" actId="478"/>
          <ac:cxnSpMkLst>
            <pc:docMk/>
            <pc:sldMk cId="1499166402" sldId="316"/>
            <ac:cxnSpMk id="34" creationId="{C7DF1E18-EB5B-472E-923E-C2E98DF03015}"/>
          </ac:cxnSpMkLst>
        </pc:cxnChg>
        <pc:cxnChg chg="add del">
          <ac:chgData name="LOZADA MONTES ELVIA LORELI (OFCORP)" userId="78ea13f7-fa47-4c77-9ff8-4bae36fc146e" providerId="ADAL" clId="{00A17E4A-CE0B-4BEB-ACD7-21C1C6B77941}" dt="2021-12-01T22:16:43.729" v="3865" actId="478"/>
          <ac:cxnSpMkLst>
            <pc:docMk/>
            <pc:sldMk cId="1499166402" sldId="316"/>
            <ac:cxnSpMk id="37" creationId="{285A64A4-3002-456B-B334-A64268891768}"/>
          </ac:cxnSpMkLst>
        </pc:cxnChg>
      </pc:sldChg>
      <pc:sldChg chg="addSp delSp modSp del mod">
        <pc:chgData name="LOZADA MONTES ELVIA LORELI (OFCORP)" userId="78ea13f7-fa47-4c77-9ff8-4bae36fc146e" providerId="ADAL" clId="{00A17E4A-CE0B-4BEB-ACD7-21C1C6B77941}" dt="2021-12-01T00:36:31.977" v="3343" actId="47"/>
        <pc:sldMkLst>
          <pc:docMk/>
          <pc:sldMk cId="3881905133" sldId="318"/>
        </pc:sldMkLst>
        <pc:spChg chg="mod">
          <ac:chgData name="LOZADA MONTES ELVIA LORELI (OFCORP)" userId="78ea13f7-fa47-4c77-9ff8-4bae36fc146e" providerId="ADAL" clId="{00A17E4A-CE0B-4BEB-ACD7-21C1C6B77941}" dt="2021-11-29T15:48:36.159" v="1105"/>
          <ac:spMkLst>
            <pc:docMk/>
            <pc:sldMk cId="3881905133" sldId="318"/>
            <ac:spMk id="2" creationId="{955A5A11-E4E9-4F33-BE06-D5A1DEBB0D4D}"/>
          </ac:spMkLst>
        </pc:spChg>
        <pc:spChg chg="del mod">
          <ac:chgData name="LOZADA MONTES ELVIA LORELI (OFCORP)" userId="78ea13f7-fa47-4c77-9ff8-4bae36fc146e" providerId="ADAL" clId="{00A17E4A-CE0B-4BEB-ACD7-21C1C6B77941}" dt="2021-11-29T15:45:51.423" v="758" actId="478"/>
          <ac:spMkLst>
            <pc:docMk/>
            <pc:sldMk cId="3881905133" sldId="318"/>
            <ac:spMk id="4" creationId="{EB05185E-D7B9-42D9-B748-A3376405172F}"/>
          </ac:spMkLst>
        </pc:spChg>
        <pc:spChg chg="del">
          <ac:chgData name="LOZADA MONTES ELVIA LORELI (OFCORP)" userId="78ea13f7-fa47-4c77-9ff8-4bae36fc146e" providerId="ADAL" clId="{00A17E4A-CE0B-4BEB-ACD7-21C1C6B77941}" dt="2021-11-29T15:32:01.754" v="731" actId="478"/>
          <ac:spMkLst>
            <pc:docMk/>
            <pc:sldMk cId="3881905133" sldId="318"/>
            <ac:spMk id="7" creationId="{DD82AFF0-0875-434C-A780-826B11614153}"/>
          </ac:spMkLst>
        </pc:spChg>
        <pc:spChg chg="add del mod">
          <ac:chgData name="LOZADA MONTES ELVIA LORELI (OFCORP)" userId="78ea13f7-fa47-4c77-9ff8-4bae36fc146e" providerId="ADAL" clId="{00A17E4A-CE0B-4BEB-ACD7-21C1C6B77941}" dt="2021-11-29T15:45:53.981" v="759" actId="478"/>
          <ac:spMkLst>
            <pc:docMk/>
            <pc:sldMk cId="3881905133" sldId="318"/>
            <ac:spMk id="12" creationId="{2496F479-C2AF-4943-9AA0-86C7186828E3}"/>
          </ac:spMkLst>
        </pc:spChg>
        <pc:spChg chg="del">
          <ac:chgData name="LOZADA MONTES ELVIA LORELI (OFCORP)" userId="78ea13f7-fa47-4c77-9ff8-4bae36fc146e" providerId="ADAL" clId="{00A17E4A-CE0B-4BEB-ACD7-21C1C6B77941}" dt="2021-11-29T15:32:01.754" v="731" actId="478"/>
          <ac:spMkLst>
            <pc:docMk/>
            <pc:sldMk cId="3881905133" sldId="318"/>
            <ac:spMk id="50" creationId="{042F9517-6AFD-4752-8374-DFAB64D2B3FE}"/>
          </ac:spMkLst>
        </pc:spChg>
        <pc:spChg chg="del">
          <ac:chgData name="LOZADA MONTES ELVIA LORELI (OFCORP)" userId="78ea13f7-fa47-4c77-9ff8-4bae36fc146e" providerId="ADAL" clId="{00A17E4A-CE0B-4BEB-ACD7-21C1C6B77941}" dt="2021-11-29T15:32:01.754" v="731" actId="478"/>
          <ac:spMkLst>
            <pc:docMk/>
            <pc:sldMk cId="3881905133" sldId="318"/>
            <ac:spMk id="71" creationId="{CAAB78C7-F5BC-4BF6-9BFF-1C9CF625513A}"/>
          </ac:spMkLst>
        </pc:spChg>
        <pc:spChg chg="del">
          <ac:chgData name="LOZADA MONTES ELVIA LORELI (OFCORP)" userId="78ea13f7-fa47-4c77-9ff8-4bae36fc146e" providerId="ADAL" clId="{00A17E4A-CE0B-4BEB-ACD7-21C1C6B77941}" dt="2021-11-29T15:32:01.754" v="731" actId="478"/>
          <ac:spMkLst>
            <pc:docMk/>
            <pc:sldMk cId="3881905133" sldId="318"/>
            <ac:spMk id="74" creationId="{CCC7D0CF-A421-4572-A4D9-BF568263A2A0}"/>
          </ac:spMkLst>
        </pc:spChg>
        <pc:spChg chg="del">
          <ac:chgData name="LOZADA MONTES ELVIA LORELI (OFCORP)" userId="78ea13f7-fa47-4c77-9ff8-4bae36fc146e" providerId="ADAL" clId="{00A17E4A-CE0B-4BEB-ACD7-21C1C6B77941}" dt="2021-11-29T15:32:01.754" v="731" actId="478"/>
          <ac:spMkLst>
            <pc:docMk/>
            <pc:sldMk cId="3881905133" sldId="318"/>
            <ac:spMk id="75" creationId="{D0E6B1C1-3B6C-4F82-84F6-9E1CFDC0F89D}"/>
          </ac:spMkLst>
        </pc:spChg>
        <pc:spChg chg="del">
          <ac:chgData name="LOZADA MONTES ELVIA LORELI (OFCORP)" userId="78ea13f7-fa47-4c77-9ff8-4bae36fc146e" providerId="ADAL" clId="{00A17E4A-CE0B-4BEB-ACD7-21C1C6B77941}" dt="2021-11-29T15:32:01.754" v="731" actId="478"/>
          <ac:spMkLst>
            <pc:docMk/>
            <pc:sldMk cId="3881905133" sldId="318"/>
            <ac:spMk id="76" creationId="{66143270-44BD-453B-9E86-6A375CC737D9}"/>
          </ac:spMkLst>
        </pc:spChg>
        <pc:spChg chg="del">
          <ac:chgData name="LOZADA MONTES ELVIA LORELI (OFCORP)" userId="78ea13f7-fa47-4c77-9ff8-4bae36fc146e" providerId="ADAL" clId="{00A17E4A-CE0B-4BEB-ACD7-21C1C6B77941}" dt="2021-11-29T15:32:01.754" v="731" actId="478"/>
          <ac:spMkLst>
            <pc:docMk/>
            <pc:sldMk cId="3881905133" sldId="318"/>
            <ac:spMk id="77" creationId="{59EEC0C3-2019-4370-BABD-E3D9A9130731}"/>
          </ac:spMkLst>
        </pc:spChg>
        <pc:spChg chg="del">
          <ac:chgData name="LOZADA MONTES ELVIA LORELI (OFCORP)" userId="78ea13f7-fa47-4c77-9ff8-4bae36fc146e" providerId="ADAL" clId="{00A17E4A-CE0B-4BEB-ACD7-21C1C6B77941}" dt="2021-11-29T15:32:01.754" v="731" actId="478"/>
          <ac:spMkLst>
            <pc:docMk/>
            <pc:sldMk cId="3881905133" sldId="318"/>
            <ac:spMk id="79" creationId="{CCC43B8B-EE55-42CC-AF19-67D9CABBD327}"/>
          </ac:spMkLst>
        </pc:spChg>
        <pc:grpChg chg="del">
          <ac:chgData name="LOZADA MONTES ELVIA LORELI (OFCORP)" userId="78ea13f7-fa47-4c77-9ff8-4bae36fc146e" providerId="ADAL" clId="{00A17E4A-CE0B-4BEB-ACD7-21C1C6B77941}" dt="2021-11-29T15:32:01.754" v="731" actId="478"/>
          <ac:grpSpMkLst>
            <pc:docMk/>
            <pc:sldMk cId="3881905133" sldId="318"/>
            <ac:grpSpMk id="70" creationId="{432E7464-49C3-4451-A58B-BF6B5D52E3AE}"/>
          </ac:grpSpMkLst>
        </pc:grpChg>
        <pc:picChg chg="add del mod modCrop">
          <ac:chgData name="LOZADA MONTES ELVIA LORELI (OFCORP)" userId="78ea13f7-fa47-4c77-9ff8-4bae36fc146e" providerId="ADAL" clId="{00A17E4A-CE0B-4BEB-ACD7-21C1C6B77941}" dt="2021-11-29T15:45:45.504" v="756" actId="478"/>
          <ac:picMkLst>
            <pc:docMk/>
            <pc:sldMk cId="3881905133" sldId="318"/>
            <ac:picMk id="8" creationId="{5018BACE-EAE9-4C91-8619-17345571FA7C}"/>
          </ac:picMkLst>
        </pc:picChg>
        <pc:picChg chg="add mod modCrop">
          <ac:chgData name="LOZADA MONTES ELVIA LORELI (OFCORP)" userId="78ea13f7-fa47-4c77-9ff8-4bae36fc146e" providerId="ADAL" clId="{00A17E4A-CE0B-4BEB-ACD7-21C1C6B77941}" dt="2021-11-29T15:48:40.809" v="1116" actId="1036"/>
          <ac:picMkLst>
            <pc:docMk/>
            <pc:sldMk cId="3881905133" sldId="318"/>
            <ac:picMk id="10" creationId="{1CAB6A49-DC7E-44C0-A22C-81E6A6E9878F}"/>
          </ac:picMkLst>
        </pc:picChg>
        <pc:picChg chg="del">
          <ac:chgData name="LOZADA MONTES ELVIA LORELI (OFCORP)" userId="78ea13f7-fa47-4c77-9ff8-4bae36fc146e" providerId="ADAL" clId="{00A17E4A-CE0B-4BEB-ACD7-21C1C6B77941}" dt="2021-11-29T15:32:01.754" v="731" actId="478"/>
          <ac:picMkLst>
            <pc:docMk/>
            <pc:sldMk cId="3881905133" sldId="318"/>
            <ac:picMk id="52" creationId="{4BA0E6A3-671F-4D24-8505-2F8BA5365611}"/>
          </ac:picMkLst>
        </pc:picChg>
        <pc:picChg chg="del">
          <ac:chgData name="LOZADA MONTES ELVIA LORELI (OFCORP)" userId="78ea13f7-fa47-4c77-9ff8-4bae36fc146e" providerId="ADAL" clId="{00A17E4A-CE0B-4BEB-ACD7-21C1C6B77941}" dt="2021-11-29T15:32:01.754" v="731" actId="478"/>
          <ac:picMkLst>
            <pc:docMk/>
            <pc:sldMk cId="3881905133" sldId="318"/>
            <ac:picMk id="54" creationId="{D5C491EB-153E-46B5-BD42-3FAED69156A1}"/>
          </ac:picMkLst>
        </pc:picChg>
        <pc:picChg chg="del">
          <ac:chgData name="LOZADA MONTES ELVIA LORELI (OFCORP)" userId="78ea13f7-fa47-4c77-9ff8-4bae36fc146e" providerId="ADAL" clId="{00A17E4A-CE0B-4BEB-ACD7-21C1C6B77941}" dt="2021-11-29T15:32:01.754" v="731" actId="478"/>
          <ac:picMkLst>
            <pc:docMk/>
            <pc:sldMk cId="3881905133" sldId="318"/>
            <ac:picMk id="56" creationId="{A095F8DA-B513-45FE-9A2C-8F8F233D2F7E}"/>
          </ac:picMkLst>
        </pc:picChg>
        <pc:picChg chg="del">
          <ac:chgData name="LOZADA MONTES ELVIA LORELI (OFCORP)" userId="78ea13f7-fa47-4c77-9ff8-4bae36fc146e" providerId="ADAL" clId="{00A17E4A-CE0B-4BEB-ACD7-21C1C6B77941}" dt="2021-11-29T15:32:01.754" v="731" actId="478"/>
          <ac:picMkLst>
            <pc:docMk/>
            <pc:sldMk cId="3881905133" sldId="318"/>
            <ac:picMk id="58" creationId="{A01F6A5C-F069-4EED-AFE0-2EB61B7D84F6}"/>
          </ac:picMkLst>
        </pc:picChg>
        <pc:picChg chg="del">
          <ac:chgData name="LOZADA MONTES ELVIA LORELI (OFCORP)" userId="78ea13f7-fa47-4c77-9ff8-4bae36fc146e" providerId="ADAL" clId="{00A17E4A-CE0B-4BEB-ACD7-21C1C6B77941}" dt="2021-11-29T15:32:01.754" v="731" actId="478"/>
          <ac:picMkLst>
            <pc:docMk/>
            <pc:sldMk cId="3881905133" sldId="318"/>
            <ac:picMk id="64" creationId="{B5346CC4-25D3-428C-ACB5-BEA220D3F967}"/>
          </ac:picMkLst>
        </pc:picChg>
        <pc:cxnChg chg="del">
          <ac:chgData name="LOZADA MONTES ELVIA LORELI (OFCORP)" userId="78ea13f7-fa47-4c77-9ff8-4bae36fc146e" providerId="ADAL" clId="{00A17E4A-CE0B-4BEB-ACD7-21C1C6B77941}" dt="2021-11-29T15:32:01.754" v="731" actId="478"/>
          <ac:cxnSpMkLst>
            <pc:docMk/>
            <pc:sldMk cId="3881905133" sldId="318"/>
            <ac:cxnSpMk id="6" creationId="{6760F280-5C6A-4E9F-B2EA-81C5A98D7C16}"/>
          </ac:cxnSpMkLst>
        </pc:cxnChg>
        <pc:cxnChg chg="del">
          <ac:chgData name="LOZADA MONTES ELVIA LORELI (OFCORP)" userId="78ea13f7-fa47-4c77-9ff8-4bae36fc146e" providerId="ADAL" clId="{00A17E4A-CE0B-4BEB-ACD7-21C1C6B77941}" dt="2021-11-29T15:32:01.754" v="731" actId="478"/>
          <ac:cxnSpMkLst>
            <pc:docMk/>
            <pc:sldMk cId="3881905133" sldId="318"/>
            <ac:cxnSpMk id="73" creationId="{605C0F9E-63BC-4432-9B51-A73DFE05A676}"/>
          </ac:cxnSpMkLst>
        </pc:cxnChg>
      </pc:sldChg>
      <pc:sldChg chg="delSp modSp mod">
        <pc:chgData name="LOZADA MONTES ELVIA LORELI (OFCORP)" userId="78ea13f7-fa47-4c77-9ff8-4bae36fc146e" providerId="ADAL" clId="{00A17E4A-CE0B-4BEB-ACD7-21C1C6B77941}" dt="2021-11-29T15:56:17.458" v="1301" actId="20577"/>
        <pc:sldMkLst>
          <pc:docMk/>
          <pc:sldMk cId="3317666711" sldId="319"/>
        </pc:sldMkLst>
        <pc:spChg chg="mod">
          <ac:chgData name="LOZADA MONTES ELVIA LORELI (OFCORP)" userId="78ea13f7-fa47-4c77-9ff8-4bae36fc146e" providerId="ADAL" clId="{00A17E4A-CE0B-4BEB-ACD7-21C1C6B77941}" dt="2021-11-29T15:56:17.458" v="1301" actId="20577"/>
          <ac:spMkLst>
            <pc:docMk/>
            <pc:sldMk cId="3317666711" sldId="319"/>
            <ac:spMk id="2" creationId="{581F51E3-A42D-4B82-B27E-295F5BEA8D88}"/>
          </ac:spMkLst>
        </pc:spChg>
        <pc:spChg chg="del">
          <ac:chgData name="LOZADA MONTES ELVIA LORELI (OFCORP)" userId="78ea13f7-fa47-4c77-9ff8-4bae36fc146e" providerId="ADAL" clId="{00A17E4A-CE0B-4BEB-ACD7-21C1C6B77941}" dt="2021-11-29T15:51:12.244" v="1162" actId="478"/>
          <ac:spMkLst>
            <pc:docMk/>
            <pc:sldMk cId="3317666711" sldId="319"/>
            <ac:spMk id="3" creationId="{35CA9C5C-6C34-4F32-BEBD-AC828452A31A}"/>
          </ac:spMkLst>
        </pc:spChg>
        <pc:spChg chg="del">
          <ac:chgData name="LOZADA MONTES ELVIA LORELI (OFCORP)" userId="78ea13f7-fa47-4c77-9ff8-4bae36fc146e" providerId="ADAL" clId="{00A17E4A-CE0B-4BEB-ACD7-21C1C6B77941}" dt="2021-11-29T15:51:12.244" v="1162" actId="478"/>
          <ac:spMkLst>
            <pc:docMk/>
            <pc:sldMk cId="3317666711" sldId="319"/>
            <ac:spMk id="20" creationId="{7DE8C57B-568B-43C5-9808-2C7DF8E94A34}"/>
          </ac:spMkLst>
        </pc:spChg>
        <pc:spChg chg="del">
          <ac:chgData name="LOZADA MONTES ELVIA LORELI (OFCORP)" userId="78ea13f7-fa47-4c77-9ff8-4bae36fc146e" providerId="ADAL" clId="{00A17E4A-CE0B-4BEB-ACD7-21C1C6B77941}" dt="2021-11-29T15:51:12.244" v="1162" actId="478"/>
          <ac:spMkLst>
            <pc:docMk/>
            <pc:sldMk cId="3317666711" sldId="319"/>
            <ac:spMk id="23" creationId="{A5156E0C-D745-4EF5-8347-2D644A21309D}"/>
          </ac:spMkLst>
        </pc:spChg>
        <pc:spChg chg="del">
          <ac:chgData name="LOZADA MONTES ELVIA LORELI (OFCORP)" userId="78ea13f7-fa47-4c77-9ff8-4bae36fc146e" providerId="ADAL" clId="{00A17E4A-CE0B-4BEB-ACD7-21C1C6B77941}" dt="2021-11-29T15:51:12.244" v="1162" actId="478"/>
          <ac:spMkLst>
            <pc:docMk/>
            <pc:sldMk cId="3317666711" sldId="319"/>
            <ac:spMk id="25" creationId="{88F5C28E-26C8-4FD8-8FCB-51E7B6952CF3}"/>
          </ac:spMkLst>
        </pc:spChg>
        <pc:spChg chg="del">
          <ac:chgData name="LOZADA MONTES ELVIA LORELI (OFCORP)" userId="78ea13f7-fa47-4c77-9ff8-4bae36fc146e" providerId="ADAL" clId="{00A17E4A-CE0B-4BEB-ACD7-21C1C6B77941}" dt="2021-11-29T15:51:12.244" v="1162" actId="478"/>
          <ac:spMkLst>
            <pc:docMk/>
            <pc:sldMk cId="3317666711" sldId="319"/>
            <ac:spMk id="28" creationId="{8B6F4728-4CD2-403E-A916-49ECB828E710}"/>
          </ac:spMkLst>
        </pc:spChg>
        <pc:spChg chg="del">
          <ac:chgData name="LOZADA MONTES ELVIA LORELI (OFCORP)" userId="78ea13f7-fa47-4c77-9ff8-4bae36fc146e" providerId="ADAL" clId="{00A17E4A-CE0B-4BEB-ACD7-21C1C6B77941}" dt="2021-11-29T15:51:12.244" v="1162" actId="478"/>
          <ac:spMkLst>
            <pc:docMk/>
            <pc:sldMk cId="3317666711" sldId="319"/>
            <ac:spMk id="30" creationId="{D8F0D573-1198-4D9C-AE6A-5059D013A21C}"/>
          </ac:spMkLst>
        </pc:spChg>
        <pc:spChg chg="del">
          <ac:chgData name="LOZADA MONTES ELVIA LORELI (OFCORP)" userId="78ea13f7-fa47-4c77-9ff8-4bae36fc146e" providerId="ADAL" clId="{00A17E4A-CE0B-4BEB-ACD7-21C1C6B77941}" dt="2021-11-29T15:51:12.244" v="1162" actId="478"/>
          <ac:spMkLst>
            <pc:docMk/>
            <pc:sldMk cId="3317666711" sldId="319"/>
            <ac:spMk id="31" creationId="{F0FD71D0-21AB-48A8-A33F-E53F4FCA1564}"/>
          </ac:spMkLst>
        </pc:spChg>
        <pc:spChg chg="del">
          <ac:chgData name="LOZADA MONTES ELVIA LORELI (OFCORP)" userId="78ea13f7-fa47-4c77-9ff8-4bae36fc146e" providerId="ADAL" clId="{00A17E4A-CE0B-4BEB-ACD7-21C1C6B77941}" dt="2021-11-29T15:51:12.244" v="1162" actId="478"/>
          <ac:spMkLst>
            <pc:docMk/>
            <pc:sldMk cId="3317666711" sldId="319"/>
            <ac:spMk id="32" creationId="{73FA2D1E-100F-44EB-913C-5D4FAB3DB0F8}"/>
          </ac:spMkLst>
        </pc:spChg>
        <pc:spChg chg="del">
          <ac:chgData name="LOZADA MONTES ELVIA LORELI (OFCORP)" userId="78ea13f7-fa47-4c77-9ff8-4bae36fc146e" providerId="ADAL" clId="{00A17E4A-CE0B-4BEB-ACD7-21C1C6B77941}" dt="2021-11-29T15:51:12.244" v="1162" actId="478"/>
          <ac:spMkLst>
            <pc:docMk/>
            <pc:sldMk cId="3317666711" sldId="319"/>
            <ac:spMk id="33" creationId="{5EEFE6A9-2A9A-4B6A-82AE-C4C0F1BB5D96}"/>
          </ac:spMkLst>
        </pc:spChg>
        <pc:spChg chg="del">
          <ac:chgData name="LOZADA MONTES ELVIA LORELI (OFCORP)" userId="78ea13f7-fa47-4c77-9ff8-4bae36fc146e" providerId="ADAL" clId="{00A17E4A-CE0B-4BEB-ACD7-21C1C6B77941}" dt="2021-11-29T15:51:12.244" v="1162" actId="478"/>
          <ac:spMkLst>
            <pc:docMk/>
            <pc:sldMk cId="3317666711" sldId="319"/>
            <ac:spMk id="34" creationId="{A0627893-EC69-4C3B-883B-12C0C94E8910}"/>
          </ac:spMkLst>
        </pc:spChg>
        <pc:spChg chg="del">
          <ac:chgData name="LOZADA MONTES ELVIA LORELI (OFCORP)" userId="78ea13f7-fa47-4c77-9ff8-4bae36fc146e" providerId="ADAL" clId="{00A17E4A-CE0B-4BEB-ACD7-21C1C6B77941}" dt="2021-11-29T15:51:14.502" v="1163" actId="478"/>
          <ac:spMkLst>
            <pc:docMk/>
            <pc:sldMk cId="3317666711" sldId="319"/>
            <ac:spMk id="35" creationId="{EE01A863-171C-42F1-A33A-329E42523147}"/>
          </ac:spMkLst>
        </pc:spChg>
        <pc:spChg chg="del">
          <ac:chgData name="LOZADA MONTES ELVIA LORELI (OFCORP)" userId="78ea13f7-fa47-4c77-9ff8-4bae36fc146e" providerId="ADAL" clId="{00A17E4A-CE0B-4BEB-ACD7-21C1C6B77941}" dt="2021-11-29T15:51:12.244" v="1162" actId="478"/>
          <ac:spMkLst>
            <pc:docMk/>
            <pc:sldMk cId="3317666711" sldId="319"/>
            <ac:spMk id="38" creationId="{A4363F1C-3D10-4A55-9BB9-EFA076DC5242}"/>
          </ac:spMkLst>
        </pc:spChg>
        <pc:spChg chg="del">
          <ac:chgData name="LOZADA MONTES ELVIA LORELI (OFCORP)" userId="78ea13f7-fa47-4c77-9ff8-4bae36fc146e" providerId="ADAL" clId="{00A17E4A-CE0B-4BEB-ACD7-21C1C6B77941}" dt="2021-11-29T15:51:12.244" v="1162" actId="478"/>
          <ac:spMkLst>
            <pc:docMk/>
            <pc:sldMk cId="3317666711" sldId="319"/>
            <ac:spMk id="39" creationId="{151D07F5-1C30-4146-866B-F13C3D69AAA6}"/>
          </ac:spMkLst>
        </pc:spChg>
        <pc:spChg chg="del">
          <ac:chgData name="LOZADA MONTES ELVIA LORELI (OFCORP)" userId="78ea13f7-fa47-4c77-9ff8-4bae36fc146e" providerId="ADAL" clId="{00A17E4A-CE0B-4BEB-ACD7-21C1C6B77941}" dt="2021-11-29T15:51:12.244" v="1162" actId="478"/>
          <ac:spMkLst>
            <pc:docMk/>
            <pc:sldMk cId="3317666711" sldId="319"/>
            <ac:spMk id="41" creationId="{10090AFD-D476-4630-A9F7-72D8857DE882}"/>
          </ac:spMkLst>
        </pc:spChg>
        <pc:spChg chg="del">
          <ac:chgData name="LOZADA MONTES ELVIA LORELI (OFCORP)" userId="78ea13f7-fa47-4c77-9ff8-4bae36fc146e" providerId="ADAL" clId="{00A17E4A-CE0B-4BEB-ACD7-21C1C6B77941}" dt="2021-11-29T15:51:12.244" v="1162" actId="478"/>
          <ac:spMkLst>
            <pc:docMk/>
            <pc:sldMk cId="3317666711" sldId="319"/>
            <ac:spMk id="42" creationId="{C3C060FB-6F87-4880-8FA7-A52DDEE24CDE}"/>
          </ac:spMkLst>
        </pc:spChg>
        <pc:spChg chg="del">
          <ac:chgData name="LOZADA MONTES ELVIA LORELI (OFCORP)" userId="78ea13f7-fa47-4c77-9ff8-4bae36fc146e" providerId="ADAL" clId="{00A17E4A-CE0B-4BEB-ACD7-21C1C6B77941}" dt="2021-11-29T15:51:12.244" v="1162" actId="478"/>
          <ac:spMkLst>
            <pc:docMk/>
            <pc:sldMk cId="3317666711" sldId="319"/>
            <ac:spMk id="43" creationId="{6E98D690-C8A9-4B62-9B47-DC367F814666}"/>
          </ac:spMkLst>
        </pc:spChg>
        <pc:spChg chg="del">
          <ac:chgData name="LOZADA MONTES ELVIA LORELI (OFCORP)" userId="78ea13f7-fa47-4c77-9ff8-4bae36fc146e" providerId="ADAL" clId="{00A17E4A-CE0B-4BEB-ACD7-21C1C6B77941}" dt="2021-11-29T15:51:12.244" v="1162" actId="478"/>
          <ac:spMkLst>
            <pc:docMk/>
            <pc:sldMk cId="3317666711" sldId="319"/>
            <ac:spMk id="57" creationId="{A73C8E42-8428-4578-95B0-0173A74EA1B2}"/>
          </ac:spMkLst>
        </pc:spChg>
        <pc:spChg chg="del">
          <ac:chgData name="LOZADA MONTES ELVIA LORELI (OFCORP)" userId="78ea13f7-fa47-4c77-9ff8-4bae36fc146e" providerId="ADAL" clId="{00A17E4A-CE0B-4BEB-ACD7-21C1C6B77941}" dt="2021-11-29T15:51:12.244" v="1162" actId="478"/>
          <ac:spMkLst>
            <pc:docMk/>
            <pc:sldMk cId="3317666711" sldId="319"/>
            <ac:spMk id="64" creationId="{7E54D66E-2E53-4764-8D41-D6F9392F55A4}"/>
          </ac:spMkLst>
        </pc:spChg>
        <pc:spChg chg="del">
          <ac:chgData name="LOZADA MONTES ELVIA LORELI (OFCORP)" userId="78ea13f7-fa47-4c77-9ff8-4bae36fc146e" providerId="ADAL" clId="{00A17E4A-CE0B-4BEB-ACD7-21C1C6B77941}" dt="2021-11-29T15:51:12.244" v="1162" actId="478"/>
          <ac:spMkLst>
            <pc:docMk/>
            <pc:sldMk cId="3317666711" sldId="319"/>
            <ac:spMk id="69" creationId="{7B575371-6531-4875-8ED9-4C677BFA7641}"/>
          </ac:spMkLst>
        </pc:spChg>
        <pc:spChg chg="del">
          <ac:chgData name="LOZADA MONTES ELVIA LORELI (OFCORP)" userId="78ea13f7-fa47-4c77-9ff8-4bae36fc146e" providerId="ADAL" clId="{00A17E4A-CE0B-4BEB-ACD7-21C1C6B77941}" dt="2021-11-29T15:51:12.244" v="1162" actId="478"/>
          <ac:spMkLst>
            <pc:docMk/>
            <pc:sldMk cId="3317666711" sldId="319"/>
            <ac:spMk id="70" creationId="{0CA73CC7-62D3-447A-898E-71EA2B727F59}"/>
          </ac:spMkLst>
        </pc:spChg>
        <pc:spChg chg="del">
          <ac:chgData name="LOZADA MONTES ELVIA LORELI (OFCORP)" userId="78ea13f7-fa47-4c77-9ff8-4bae36fc146e" providerId="ADAL" clId="{00A17E4A-CE0B-4BEB-ACD7-21C1C6B77941}" dt="2021-11-29T15:51:12.244" v="1162" actId="478"/>
          <ac:spMkLst>
            <pc:docMk/>
            <pc:sldMk cId="3317666711" sldId="319"/>
            <ac:spMk id="72" creationId="{7F4693BC-F18A-4C0C-8B4E-948F04212A69}"/>
          </ac:spMkLst>
        </pc:spChg>
        <pc:grpChg chg="del">
          <ac:chgData name="LOZADA MONTES ELVIA LORELI (OFCORP)" userId="78ea13f7-fa47-4c77-9ff8-4bae36fc146e" providerId="ADAL" clId="{00A17E4A-CE0B-4BEB-ACD7-21C1C6B77941}" dt="2021-11-29T15:51:12.244" v="1162" actId="478"/>
          <ac:grpSpMkLst>
            <pc:docMk/>
            <pc:sldMk cId="3317666711" sldId="319"/>
            <ac:grpSpMk id="26" creationId="{2A870598-75ED-48CC-89E1-D15E29CC68B1}"/>
          </ac:grpSpMkLst>
        </pc:grpChg>
      </pc:sldChg>
      <pc:sldChg chg="modSp add del mod">
        <pc:chgData name="LOZADA MONTES ELVIA LORELI (OFCORP)" userId="78ea13f7-fa47-4c77-9ff8-4bae36fc146e" providerId="ADAL" clId="{00A17E4A-CE0B-4BEB-ACD7-21C1C6B77941}" dt="2021-11-30T22:09:52.609" v="1597" actId="2696"/>
        <pc:sldMkLst>
          <pc:docMk/>
          <pc:sldMk cId="2550298707" sldId="321"/>
        </pc:sldMkLst>
        <pc:spChg chg="mod">
          <ac:chgData name="LOZADA MONTES ELVIA LORELI (OFCORP)" userId="78ea13f7-fa47-4c77-9ff8-4bae36fc146e" providerId="ADAL" clId="{00A17E4A-CE0B-4BEB-ACD7-21C1C6B77941}" dt="2021-11-29T14:32:44.593" v="3" actId="208"/>
          <ac:spMkLst>
            <pc:docMk/>
            <pc:sldMk cId="2550298707" sldId="321"/>
            <ac:spMk id="52" creationId="{35AE2083-6C31-41D8-BF7C-E081245AE15E}"/>
          </ac:spMkLst>
        </pc:spChg>
      </pc:sldChg>
      <pc:sldChg chg="addSp delSp modSp add del mod">
        <pc:chgData name="LOZADA MONTES ELVIA LORELI (OFCORP)" userId="78ea13f7-fa47-4c77-9ff8-4bae36fc146e" providerId="ADAL" clId="{00A17E4A-CE0B-4BEB-ACD7-21C1C6B77941}" dt="2021-11-30T22:09:55.144" v="1598" actId="2696"/>
        <pc:sldMkLst>
          <pc:docMk/>
          <pc:sldMk cId="763307415" sldId="322"/>
        </pc:sldMkLst>
        <pc:spChg chg="del">
          <ac:chgData name="LOZADA MONTES ELVIA LORELI (OFCORP)" userId="78ea13f7-fa47-4c77-9ff8-4bae36fc146e" providerId="ADAL" clId="{00A17E4A-CE0B-4BEB-ACD7-21C1C6B77941}" dt="2021-11-29T14:37:27.449" v="12" actId="478"/>
          <ac:spMkLst>
            <pc:docMk/>
            <pc:sldMk cId="763307415" sldId="322"/>
            <ac:spMk id="2" creationId="{955A5A11-E4E9-4F33-BE06-D5A1DEBB0D4D}"/>
          </ac:spMkLst>
        </pc:spChg>
        <pc:spChg chg="del">
          <ac:chgData name="LOZADA MONTES ELVIA LORELI (OFCORP)" userId="78ea13f7-fa47-4c77-9ff8-4bae36fc146e" providerId="ADAL" clId="{00A17E4A-CE0B-4BEB-ACD7-21C1C6B77941}" dt="2021-11-29T14:32:51.621" v="4" actId="478"/>
          <ac:spMkLst>
            <pc:docMk/>
            <pc:sldMk cId="763307415" sldId="322"/>
            <ac:spMk id="3" creationId="{F3BD9C68-AA6D-43DB-BB6E-A68781245435}"/>
          </ac:spMkLst>
        </pc:spChg>
        <pc:spChg chg="del">
          <ac:chgData name="LOZADA MONTES ELVIA LORELI (OFCORP)" userId="78ea13f7-fa47-4c77-9ff8-4bae36fc146e" providerId="ADAL" clId="{00A17E4A-CE0B-4BEB-ACD7-21C1C6B77941}" dt="2021-11-29T14:32:51.621" v="4" actId="478"/>
          <ac:spMkLst>
            <pc:docMk/>
            <pc:sldMk cId="763307415" sldId="322"/>
            <ac:spMk id="4" creationId="{EB05185E-D7B9-42D9-B748-A3376405172F}"/>
          </ac:spMkLst>
        </pc:spChg>
        <pc:spChg chg="del">
          <ac:chgData name="LOZADA MONTES ELVIA LORELI (OFCORP)" userId="78ea13f7-fa47-4c77-9ff8-4bae36fc146e" providerId="ADAL" clId="{00A17E4A-CE0B-4BEB-ACD7-21C1C6B77941}" dt="2021-11-29T14:32:51.621" v="4" actId="478"/>
          <ac:spMkLst>
            <pc:docMk/>
            <pc:sldMk cId="763307415" sldId="322"/>
            <ac:spMk id="6" creationId="{6ED0769F-0AE1-485B-B7BB-C722C23AC0D1}"/>
          </ac:spMkLst>
        </pc:spChg>
        <pc:spChg chg="add del mod">
          <ac:chgData name="LOZADA MONTES ELVIA LORELI (OFCORP)" userId="78ea13f7-fa47-4c77-9ff8-4bae36fc146e" providerId="ADAL" clId="{00A17E4A-CE0B-4BEB-ACD7-21C1C6B77941}" dt="2021-11-29T14:32:55.625" v="6" actId="478"/>
          <ac:spMkLst>
            <pc:docMk/>
            <pc:sldMk cId="763307415" sldId="322"/>
            <ac:spMk id="8" creationId="{E2ECCA13-4815-47D9-BD36-04BA9EBC10BB}"/>
          </ac:spMkLst>
        </pc:spChg>
        <pc:spChg chg="del">
          <ac:chgData name="LOZADA MONTES ELVIA LORELI (OFCORP)" userId="78ea13f7-fa47-4c77-9ff8-4bae36fc146e" providerId="ADAL" clId="{00A17E4A-CE0B-4BEB-ACD7-21C1C6B77941}" dt="2021-11-29T14:32:51.621" v="4" actId="478"/>
          <ac:spMkLst>
            <pc:docMk/>
            <pc:sldMk cId="763307415" sldId="322"/>
            <ac:spMk id="9" creationId="{AAAA6F98-5F22-4347-844B-8CBEFF1285E5}"/>
          </ac:spMkLst>
        </pc:spChg>
        <pc:spChg chg="del">
          <ac:chgData name="LOZADA MONTES ELVIA LORELI (OFCORP)" userId="78ea13f7-fa47-4c77-9ff8-4bae36fc146e" providerId="ADAL" clId="{00A17E4A-CE0B-4BEB-ACD7-21C1C6B77941}" dt="2021-11-29T14:32:51.621" v="4" actId="478"/>
          <ac:spMkLst>
            <pc:docMk/>
            <pc:sldMk cId="763307415" sldId="322"/>
            <ac:spMk id="19" creationId="{C31058CF-1A7C-4479-903F-D1420B45F55F}"/>
          </ac:spMkLst>
        </pc:spChg>
        <pc:spChg chg="add del mod">
          <ac:chgData name="LOZADA MONTES ELVIA LORELI (OFCORP)" userId="78ea13f7-fa47-4c77-9ff8-4bae36fc146e" providerId="ADAL" clId="{00A17E4A-CE0B-4BEB-ACD7-21C1C6B77941}" dt="2021-11-29T14:37:31.423" v="14" actId="478"/>
          <ac:spMkLst>
            <pc:docMk/>
            <pc:sldMk cId="763307415" sldId="322"/>
            <ac:spMk id="55" creationId="{29A2B9D9-E36E-44BF-8D2A-A5DAE4FFE6BE}"/>
          </ac:spMkLst>
        </pc:spChg>
        <pc:grpChg chg="del">
          <ac:chgData name="LOZADA MONTES ELVIA LORELI (OFCORP)" userId="78ea13f7-fa47-4c77-9ff8-4bae36fc146e" providerId="ADAL" clId="{00A17E4A-CE0B-4BEB-ACD7-21C1C6B77941}" dt="2021-11-29T14:32:51.621" v="4" actId="478"/>
          <ac:grpSpMkLst>
            <pc:docMk/>
            <pc:sldMk cId="763307415" sldId="322"/>
            <ac:grpSpMk id="10" creationId="{D682ED79-8E12-47E0-93B1-AD6DE9C0A336}"/>
          </ac:grpSpMkLst>
        </pc:grpChg>
        <pc:grpChg chg="del">
          <ac:chgData name="LOZADA MONTES ELVIA LORELI (OFCORP)" userId="78ea13f7-fa47-4c77-9ff8-4bae36fc146e" providerId="ADAL" clId="{00A17E4A-CE0B-4BEB-ACD7-21C1C6B77941}" dt="2021-11-29T14:32:53.641" v="5" actId="478"/>
          <ac:grpSpMkLst>
            <pc:docMk/>
            <pc:sldMk cId="763307415" sldId="322"/>
            <ac:grpSpMk id="13" creationId="{D98394FB-9353-4BA1-AF58-DE7AAF3A515B}"/>
          </ac:grpSpMkLst>
        </pc:grpChg>
        <pc:grpChg chg="del">
          <ac:chgData name="LOZADA MONTES ELVIA LORELI (OFCORP)" userId="78ea13f7-fa47-4c77-9ff8-4bae36fc146e" providerId="ADAL" clId="{00A17E4A-CE0B-4BEB-ACD7-21C1C6B77941}" dt="2021-11-29T14:32:51.621" v="4" actId="478"/>
          <ac:grpSpMkLst>
            <pc:docMk/>
            <pc:sldMk cId="763307415" sldId="322"/>
            <ac:grpSpMk id="14" creationId="{158B563D-A070-49C2-8728-21D5976990F1}"/>
          </ac:grpSpMkLst>
        </pc:grpChg>
        <pc:grpChg chg="del">
          <ac:chgData name="LOZADA MONTES ELVIA LORELI (OFCORP)" userId="78ea13f7-fa47-4c77-9ff8-4bae36fc146e" providerId="ADAL" clId="{00A17E4A-CE0B-4BEB-ACD7-21C1C6B77941}" dt="2021-11-29T14:32:51.621" v="4" actId="478"/>
          <ac:grpSpMkLst>
            <pc:docMk/>
            <pc:sldMk cId="763307415" sldId="322"/>
            <ac:grpSpMk id="16" creationId="{F40CBBAE-DD17-44F6-A084-70EA3102DEFC}"/>
          </ac:grpSpMkLst>
        </pc:grpChg>
        <pc:grpChg chg="del">
          <ac:chgData name="LOZADA MONTES ELVIA LORELI (OFCORP)" userId="78ea13f7-fa47-4c77-9ff8-4bae36fc146e" providerId="ADAL" clId="{00A17E4A-CE0B-4BEB-ACD7-21C1C6B77941}" dt="2021-11-29T14:32:51.621" v="4" actId="478"/>
          <ac:grpSpMkLst>
            <pc:docMk/>
            <pc:sldMk cId="763307415" sldId="322"/>
            <ac:grpSpMk id="17" creationId="{83448D02-627C-4183-B635-91A52B6E834A}"/>
          </ac:grpSpMkLst>
        </pc:grpChg>
        <pc:grpChg chg="del">
          <ac:chgData name="LOZADA MONTES ELVIA LORELI (OFCORP)" userId="78ea13f7-fa47-4c77-9ff8-4bae36fc146e" providerId="ADAL" clId="{00A17E4A-CE0B-4BEB-ACD7-21C1C6B77941}" dt="2021-11-29T14:32:51.621" v="4" actId="478"/>
          <ac:grpSpMkLst>
            <pc:docMk/>
            <pc:sldMk cId="763307415" sldId="322"/>
            <ac:grpSpMk id="18" creationId="{F793F929-777F-4702-8E32-CA151088F4FF}"/>
          </ac:grpSpMkLst>
        </pc:grpChg>
        <pc:grpChg chg="del">
          <ac:chgData name="LOZADA MONTES ELVIA LORELI (OFCORP)" userId="78ea13f7-fa47-4c77-9ff8-4bae36fc146e" providerId="ADAL" clId="{00A17E4A-CE0B-4BEB-ACD7-21C1C6B77941}" dt="2021-11-29T14:32:51.621" v="4" actId="478"/>
          <ac:grpSpMkLst>
            <pc:docMk/>
            <pc:sldMk cId="763307415" sldId="322"/>
            <ac:grpSpMk id="54" creationId="{1F90CCBE-22F1-4A13-B788-CCAA0EC1FF60}"/>
          </ac:grpSpMkLst>
        </pc:grpChg>
        <pc:grpChg chg="del">
          <ac:chgData name="LOZADA MONTES ELVIA LORELI (OFCORP)" userId="78ea13f7-fa47-4c77-9ff8-4bae36fc146e" providerId="ADAL" clId="{00A17E4A-CE0B-4BEB-ACD7-21C1C6B77941}" dt="2021-11-29T14:32:51.621" v="4" actId="478"/>
          <ac:grpSpMkLst>
            <pc:docMk/>
            <pc:sldMk cId="763307415" sldId="322"/>
            <ac:grpSpMk id="63" creationId="{016AE545-A5DE-4B2F-BD19-C603B0360CDE}"/>
          </ac:grpSpMkLst>
        </pc:grpChg>
        <pc:picChg chg="del">
          <ac:chgData name="LOZADA MONTES ELVIA LORELI (OFCORP)" userId="78ea13f7-fa47-4c77-9ff8-4bae36fc146e" providerId="ADAL" clId="{00A17E4A-CE0B-4BEB-ACD7-21C1C6B77941}" dt="2021-11-29T14:32:51.621" v="4" actId="478"/>
          <ac:picMkLst>
            <pc:docMk/>
            <pc:sldMk cId="763307415" sldId="322"/>
            <ac:picMk id="12" creationId="{3BF93ACE-CEB1-41D0-821C-CD52650EED58}"/>
          </ac:picMkLst>
        </pc:picChg>
        <pc:picChg chg="add mod modCrop">
          <ac:chgData name="LOZADA MONTES ELVIA LORELI (OFCORP)" userId="78ea13f7-fa47-4c77-9ff8-4bae36fc146e" providerId="ADAL" clId="{00A17E4A-CE0B-4BEB-ACD7-21C1C6B77941}" dt="2021-11-29T14:37:47.539" v="29" actId="1037"/>
          <ac:picMkLst>
            <pc:docMk/>
            <pc:sldMk cId="763307415" sldId="322"/>
            <ac:picMk id="49" creationId="{748E478F-D65E-4350-9E0E-66DCE449C4BE}"/>
          </ac:picMkLst>
        </pc:picChg>
      </pc:sldChg>
      <pc:sldChg chg="addSp delSp modSp add del mod">
        <pc:chgData name="LOZADA MONTES ELVIA LORELI (OFCORP)" userId="78ea13f7-fa47-4c77-9ff8-4bae36fc146e" providerId="ADAL" clId="{00A17E4A-CE0B-4BEB-ACD7-21C1C6B77941}" dt="2021-12-01T00:36:32.617" v="3344" actId="47"/>
        <pc:sldMkLst>
          <pc:docMk/>
          <pc:sldMk cId="2927786229" sldId="323"/>
        </pc:sldMkLst>
        <pc:spChg chg="mod">
          <ac:chgData name="LOZADA MONTES ELVIA LORELI (OFCORP)" userId="78ea13f7-fa47-4c77-9ff8-4bae36fc146e" providerId="ADAL" clId="{00A17E4A-CE0B-4BEB-ACD7-21C1C6B77941}" dt="2021-11-29T15:50:09.191" v="1139" actId="403"/>
          <ac:spMkLst>
            <pc:docMk/>
            <pc:sldMk cId="2927786229" sldId="323"/>
            <ac:spMk id="2" creationId="{955A5A11-E4E9-4F33-BE06-D5A1DEBB0D4D}"/>
          </ac:spMkLst>
        </pc:spChg>
        <pc:spChg chg="mod">
          <ac:chgData name="LOZADA MONTES ELVIA LORELI (OFCORP)" userId="78ea13f7-fa47-4c77-9ff8-4bae36fc146e" providerId="ADAL" clId="{00A17E4A-CE0B-4BEB-ACD7-21C1C6B77941}" dt="2021-11-29T15:50:21.942" v="1159" actId="1036"/>
          <ac:spMkLst>
            <pc:docMk/>
            <pc:sldMk cId="2927786229" sldId="323"/>
            <ac:spMk id="4" creationId="{EB05185E-D7B9-42D9-B748-A3376405172F}"/>
          </ac:spMkLst>
        </pc:spChg>
        <pc:spChg chg="add mod">
          <ac:chgData name="LOZADA MONTES ELVIA LORELI (OFCORP)" userId="78ea13f7-fa47-4c77-9ff8-4bae36fc146e" providerId="ADAL" clId="{00A17E4A-CE0B-4BEB-ACD7-21C1C6B77941}" dt="2021-11-29T15:50:05.380" v="1138" actId="1076"/>
          <ac:spMkLst>
            <pc:docMk/>
            <pc:sldMk cId="2927786229" sldId="323"/>
            <ac:spMk id="9" creationId="{1CB1B431-6014-46AC-83D0-54B8C7F815B8}"/>
          </ac:spMkLst>
        </pc:spChg>
        <pc:picChg chg="mod">
          <ac:chgData name="LOZADA MONTES ELVIA LORELI (OFCORP)" userId="78ea13f7-fa47-4c77-9ff8-4bae36fc146e" providerId="ADAL" clId="{00A17E4A-CE0B-4BEB-ACD7-21C1C6B77941}" dt="2021-11-29T15:50:25.392" v="1161" actId="1036"/>
          <ac:picMkLst>
            <pc:docMk/>
            <pc:sldMk cId="2927786229" sldId="323"/>
            <ac:picMk id="8" creationId="{5018BACE-EAE9-4C91-8619-17345571FA7C}"/>
          </ac:picMkLst>
        </pc:picChg>
        <pc:picChg chg="del">
          <ac:chgData name="LOZADA MONTES ELVIA LORELI (OFCORP)" userId="78ea13f7-fa47-4c77-9ff8-4bae36fc146e" providerId="ADAL" clId="{00A17E4A-CE0B-4BEB-ACD7-21C1C6B77941}" dt="2021-11-29T15:48:31.741" v="1104" actId="478"/>
          <ac:picMkLst>
            <pc:docMk/>
            <pc:sldMk cId="2927786229" sldId="323"/>
            <ac:picMk id="10" creationId="{1CAB6A49-DC7E-44C0-A22C-81E6A6E9878F}"/>
          </ac:picMkLst>
        </pc:picChg>
      </pc:sldChg>
      <pc:sldChg chg="addSp delSp modSp new mod modAnim modShow">
        <pc:chgData name="LOZADA MONTES ELVIA LORELI (OFCORP)" userId="78ea13f7-fa47-4c77-9ff8-4bae36fc146e" providerId="ADAL" clId="{00A17E4A-CE0B-4BEB-ACD7-21C1C6B77941}" dt="2021-12-01T22:37:39.881" v="4087"/>
        <pc:sldMkLst>
          <pc:docMk/>
          <pc:sldMk cId="2033209458" sldId="324"/>
        </pc:sldMkLst>
        <pc:spChg chg="del mod">
          <ac:chgData name="LOZADA MONTES ELVIA LORELI (OFCORP)" userId="78ea13f7-fa47-4c77-9ff8-4bae36fc146e" providerId="ADAL" clId="{00A17E4A-CE0B-4BEB-ACD7-21C1C6B77941}" dt="2021-11-30T23:13:04.811" v="1847" actId="478"/>
          <ac:spMkLst>
            <pc:docMk/>
            <pc:sldMk cId="2033209458" sldId="324"/>
            <ac:spMk id="2" creationId="{30D328C2-FBB3-4AA5-A389-14E77B554B20}"/>
          </ac:spMkLst>
        </pc:spChg>
        <pc:spChg chg="del">
          <ac:chgData name="LOZADA MONTES ELVIA LORELI (OFCORP)" userId="78ea13f7-fa47-4c77-9ff8-4bae36fc146e" providerId="ADAL" clId="{00A17E4A-CE0B-4BEB-ACD7-21C1C6B77941}" dt="2021-11-30T23:13:04.811" v="1847" actId="478"/>
          <ac:spMkLst>
            <pc:docMk/>
            <pc:sldMk cId="2033209458" sldId="324"/>
            <ac:spMk id="3" creationId="{9C0639D1-FDE9-4DF9-BAAD-32CFC307CE44}"/>
          </ac:spMkLst>
        </pc:spChg>
        <pc:spChg chg="del">
          <ac:chgData name="LOZADA MONTES ELVIA LORELI (OFCORP)" userId="78ea13f7-fa47-4c77-9ff8-4bae36fc146e" providerId="ADAL" clId="{00A17E4A-CE0B-4BEB-ACD7-21C1C6B77941}" dt="2021-11-30T23:13:04.811" v="1847" actId="478"/>
          <ac:spMkLst>
            <pc:docMk/>
            <pc:sldMk cId="2033209458" sldId="324"/>
            <ac:spMk id="4" creationId="{B8EC110F-7746-4747-993D-A673F97A6F43}"/>
          </ac:spMkLst>
        </pc:spChg>
        <pc:spChg chg="add del mod">
          <ac:chgData name="LOZADA MONTES ELVIA LORELI (OFCORP)" userId="78ea13f7-fa47-4c77-9ff8-4bae36fc146e" providerId="ADAL" clId="{00A17E4A-CE0B-4BEB-ACD7-21C1C6B77941}" dt="2021-11-30T23:13:06.912" v="1848" actId="478"/>
          <ac:spMkLst>
            <pc:docMk/>
            <pc:sldMk cId="2033209458" sldId="324"/>
            <ac:spMk id="7" creationId="{A27CF5D7-B126-4E4D-B1E8-3739CC63201F}"/>
          </ac:spMkLst>
        </pc:spChg>
        <pc:picChg chg="add mod">
          <ac:chgData name="LOZADA MONTES ELVIA LORELI (OFCORP)" userId="78ea13f7-fa47-4c77-9ff8-4bae36fc146e" providerId="ADAL" clId="{00A17E4A-CE0B-4BEB-ACD7-21C1C6B77941}" dt="2021-12-01T22:37:16.095" v="4086" actId="1076"/>
          <ac:picMkLst>
            <pc:docMk/>
            <pc:sldMk cId="2033209458" sldId="324"/>
            <ac:picMk id="4" creationId="{9E427C51-B97A-4469-B1EA-43DAB8A3D712}"/>
          </ac:picMkLst>
        </pc:picChg>
        <pc:picChg chg="add mod">
          <ac:chgData name="LOZADA MONTES ELVIA LORELI (OFCORP)" userId="78ea13f7-fa47-4c77-9ff8-4bae36fc146e" providerId="ADAL" clId="{00A17E4A-CE0B-4BEB-ACD7-21C1C6B77941}" dt="2021-12-01T22:36:54.065" v="4083" actId="1036"/>
          <ac:picMkLst>
            <pc:docMk/>
            <pc:sldMk cId="2033209458" sldId="324"/>
            <ac:picMk id="8" creationId="{A1D7942C-07E6-4A59-9CB1-E4FC3184BB4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446AAF-2C1F-472C-AF85-056A866C3F32}" type="datetimeFigureOut">
              <a:rPr lang="es-MX" smtClean="0"/>
              <a:t>17/01/2023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0C676-B201-46D7-87D9-A1BDE86977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394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" descr="Image">
            <a:extLst>
              <a:ext uri="{FF2B5EF4-FFF2-40B4-BE49-F238E27FC236}">
                <a16:creationId xmlns:a16="http://schemas.microsoft.com/office/drawing/2014/main" id="{C54B87B9-AE51-4A83-812C-D3B3D793E8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09825" y="6111875"/>
            <a:ext cx="2598425" cy="615950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NOMBRE DE AREA O DEPARTAMENTO">
            <a:extLst>
              <a:ext uri="{FF2B5EF4-FFF2-40B4-BE49-F238E27FC236}">
                <a16:creationId xmlns:a16="http://schemas.microsoft.com/office/drawing/2014/main" id="{257A94E9-B822-4211-8960-6CD309264811}"/>
              </a:ext>
            </a:extLst>
          </p:cNvPr>
          <p:cNvSpPr txBox="1"/>
          <p:nvPr userDrawn="1"/>
        </p:nvSpPr>
        <p:spPr>
          <a:xfrm>
            <a:off x="9739223" y="6160826"/>
            <a:ext cx="2452777" cy="204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25400" tIns="25400" rIns="25400" bIns="25400" anchor="ctr">
            <a:noAutofit/>
          </a:bodyPr>
          <a:lstStyle>
            <a:lvl1pPr algn="r">
              <a:defRPr sz="2000" b="0" spc="-59">
                <a:solidFill>
                  <a:srgbClr val="FFFFFF"/>
                </a:solidFill>
                <a:latin typeface="Gotham Medium"/>
                <a:ea typeface="Gotham Medium"/>
                <a:cs typeface="Gotham Medium"/>
                <a:sym typeface="Gotham Medium"/>
              </a:defRPr>
            </a:lvl1pPr>
          </a:lstStyle>
          <a:p>
            <a:r>
              <a:rPr lang="es-MX" sz="1200" dirty="0">
                <a:latin typeface="+mj-lt"/>
              </a:rPr>
              <a:t>Dirección Ejecutiva Comercial y Digital</a:t>
            </a:r>
            <a:endParaRPr sz="1200" dirty="0">
              <a:latin typeface="+mj-lt"/>
            </a:endParaRPr>
          </a:p>
        </p:txBody>
      </p:sp>
      <p:sp>
        <p:nvSpPr>
          <p:cNvPr id="19" name="Shape">
            <a:extLst>
              <a:ext uri="{FF2B5EF4-FFF2-40B4-BE49-F238E27FC236}">
                <a16:creationId xmlns:a16="http://schemas.microsoft.com/office/drawing/2014/main" id="{D06B8D9F-6EC7-4E50-8B8D-55F38A188429}"/>
              </a:ext>
            </a:extLst>
          </p:cNvPr>
          <p:cNvSpPr/>
          <p:nvPr userDrawn="1"/>
        </p:nvSpPr>
        <p:spPr>
          <a:xfrm>
            <a:off x="-1059" y="-78549"/>
            <a:ext cx="11042287" cy="69500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46"/>
                </a:moveTo>
                <a:lnTo>
                  <a:pt x="0" y="21600"/>
                </a:lnTo>
                <a:lnTo>
                  <a:pt x="14234" y="21578"/>
                </a:lnTo>
                <a:lnTo>
                  <a:pt x="21600" y="0"/>
                </a:lnTo>
                <a:lnTo>
                  <a:pt x="0" y="246"/>
                </a:lnTo>
                <a:close/>
              </a:path>
            </a:pathLst>
          </a:custGeom>
          <a:solidFill>
            <a:srgbClr val="DE273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DE2731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C6D352B7-091D-4470-84B5-B6D176416640}"/>
              </a:ext>
            </a:extLst>
          </p:cNvPr>
          <p:cNvSpPr txBox="1">
            <a:spLocks noGrp="1"/>
          </p:cNvSpPr>
          <p:nvPr>
            <p:ph type="sldNum" sz="quarter" idx="4294967295"/>
          </p:nvPr>
        </p:nvSpPr>
        <p:spPr>
          <a:xfrm>
            <a:off x="11609892" y="6447367"/>
            <a:ext cx="385666" cy="20447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j-lt"/>
                <a:ea typeface="SansSerif" panose="00000400000000000000" pitchFamily="2" charset="2"/>
                <a:cs typeface="SansSerif" panose="00000400000000000000" pitchFamily="2" charset="2"/>
                <a:sym typeface="Gotham"/>
              </a:defRPr>
            </a:lvl1pPr>
          </a:lstStyle>
          <a:p>
            <a:fld id="{86CB4B4D-7CA3-9044-876B-883B54F8677D}" type="slidenum">
              <a:rPr lang="es-MX" smtClean="0"/>
              <a:pPr/>
              <a:t>‹Nº›</a:t>
            </a:fld>
            <a:endParaRPr lang="es-MX"/>
          </a:p>
        </p:txBody>
      </p:sp>
      <p:pic>
        <p:nvPicPr>
          <p:cNvPr id="21" name="Image" descr="Image">
            <a:extLst>
              <a:ext uri="{FF2B5EF4-FFF2-40B4-BE49-F238E27FC236}">
                <a16:creationId xmlns:a16="http://schemas.microsoft.com/office/drawing/2014/main" id="{FAE2B5AD-EA0B-4492-A7E4-334846F62E7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30466" y="265095"/>
            <a:ext cx="870002" cy="350344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8196DF-D4EB-4600-A2C8-FBB3618A1D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2108" y="2155979"/>
            <a:ext cx="8077150" cy="1220625"/>
          </a:xfrm>
        </p:spPr>
        <p:txBody>
          <a:bodyPr anchor="t">
            <a:normAutofit/>
          </a:bodyPr>
          <a:lstStyle>
            <a:lvl1pPr algn="l">
              <a:defRPr sz="4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720C28-D0A1-40A8-8CD9-32AAF6DB7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2108" y="3481396"/>
            <a:ext cx="8077150" cy="827368"/>
          </a:xfrm>
        </p:spPr>
        <p:txBody>
          <a:bodyPr anchor="t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5E93E58-102A-45CD-A4D1-7FDF6ACE6922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82109" y="6109854"/>
            <a:ext cx="6608400" cy="531561"/>
          </a:xfrm>
        </p:spPr>
        <p:txBody>
          <a:bodyPr anchor="ctr">
            <a:noAutofit/>
          </a:bodyPr>
          <a:lstStyle>
            <a:lvl1pPr marL="0" indent="0">
              <a:buClr>
                <a:schemeClr val="accent1"/>
              </a:buClr>
              <a:buFont typeface="Wingdings" panose="05000000000000000000" pitchFamily="2" charset="2"/>
              <a:buNone/>
              <a:defRPr sz="1800">
                <a:solidFill>
                  <a:schemeClr val="bg1"/>
                </a:solidFill>
              </a:defRPr>
            </a:lvl1pPr>
            <a:lvl2pPr marL="628650" indent="-1714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2pPr>
            <a:lvl3pPr marL="1079500" indent="-16510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520825" indent="-149225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4pPr>
            <a:lvl5pPr marL="1971675" indent="-142875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s-MX"/>
              <a:t>Fecha</a:t>
            </a:r>
          </a:p>
        </p:txBody>
      </p:sp>
    </p:spTree>
    <p:extLst>
      <p:ext uri="{BB962C8B-B14F-4D97-AF65-F5344CB8AC3E}">
        <p14:creationId xmlns:p14="http://schemas.microsoft.com/office/powerpoint/2010/main" val="2183851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d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">
            <a:extLst>
              <a:ext uri="{FF2B5EF4-FFF2-40B4-BE49-F238E27FC236}">
                <a16:creationId xmlns:a16="http://schemas.microsoft.com/office/drawing/2014/main" id="{130A5433-8782-4882-ABAC-7D2745899FC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E273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DE2731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8196DF-D4EB-4600-A2C8-FBB3618A1D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2108" y="2155979"/>
            <a:ext cx="8077150" cy="1220625"/>
          </a:xfrm>
        </p:spPr>
        <p:txBody>
          <a:bodyPr anchor="t">
            <a:normAutofit/>
          </a:bodyPr>
          <a:lstStyle>
            <a:lvl1pPr algn="l">
              <a:defRPr sz="4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720C28-D0A1-40A8-8CD9-32AAF6DB7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2108" y="3481396"/>
            <a:ext cx="8077150" cy="827368"/>
          </a:xfrm>
        </p:spPr>
        <p:txBody>
          <a:bodyPr anchor="t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pic>
        <p:nvPicPr>
          <p:cNvPr id="13" name="Image" descr="Image">
            <a:extLst>
              <a:ext uri="{FF2B5EF4-FFF2-40B4-BE49-F238E27FC236}">
                <a16:creationId xmlns:a16="http://schemas.microsoft.com/office/drawing/2014/main" id="{AF9FCA11-5A55-4DF9-A04E-870B038A16E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30466" y="265095"/>
            <a:ext cx="870002" cy="350344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NOMBRE DE AREA O DEPARTAMENTO">
            <a:extLst>
              <a:ext uri="{FF2B5EF4-FFF2-40B4-BE49-F238E27FC236}">
                <a16:creationId xmlns:a16="http://schemas.microsoft.com/office/drawing/2014/main" id="{9456093D-4A62-4026-9ACB-DFC694287274}"/>
              </a:ext>
            </a:extLst>
          </p:cNvPr>
          <p:cNvSpPr txBox="1"/>
          <p:nvPr userDrawn="1"/>
        </p:nvSpPr>
        <p:spPr>
          <a:xfrm>
            <a:off x="9739223" y="6160826"/>
            <a:ext cx="2452777" cy="204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25400" tIns="25400" rIns="25400" bIns="25400" anchor="ctr">
            <a:noAutofit/>
          </a:bodyPr>
          <a:lstStyle>
            <a:lvl1pPr algn="r">
              <a:defRPr sz="2000" b="0" spc="-59">
                <a:solidFill>
                  <a:srgbClr val="FFFFFF"/>
                </a:solidFill>
                <a:latin typeface="Gotham Medium"/>
                <a:ea typeface="Gotham Medium"/>
                <a:cs typeface="Gotham Medium"/>
                <a:sym typeface="Gotham Medium"/>
              </a:defRPr>
            </a:lvl1pPr>
          </a:lstStyle>
          <a:p>
            <a:r>
              <a:rPr lang="es-MX" sz="1200" dirty="0">
                <a:latin typeface="+mj-lt"/>
              </a:rPr>
              <a:t>Dirección Ejecutiva Comercial y Digital</a:t>
            </a:r>
            <a:endParaRPr sz="1200" dirty="0">
              <a:latin typeface="+mj-lt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B4A930A6-9AB2-4B02-99A4-DA9FC22E3449}"/>
              </a:ext>
            </a:extLst>
          </p:cNvPr>
          <p:cNvSpPr txBox="1">
            <a:spLocks noGrp="1"/>
          </p:cNvSpPr>
          <p:nvPr>
            <p:ph type="sldNum" sz="quarter" idx="4294967295"/>
          </p:nvPr>
        </p:nvSpPr>
        <p:spPr>
          <a:xfrm>
            <a:off x="11609892" y="6447367"/>
            <a:ext cx="385666" cy="20447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j-lt"/>
                <a:ea typeface="SansSerif" panose="00000400000000000000" pitchFamily="2" charset="2"/>
                <a:cs typeface="SansSerif" panose="00000400000000000000" pitchFamily="2" charset="2"/>
                <a:sym typeface="Gotham"/>
              </a:defRPr>
            </a:lvl1pPr>
          </a:lstStyle>
          <a:p>
            <a:fld id="{86CB4B4D-7CA3-9044-876B-883B54F8677D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7480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C05CC1-61F0-4147-A7A9-7336849D242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Imagen 6">
            <a:extLst>
              <a:ext uri="{FF2B5EF4-FFF2-40B4-BE49-F238E27FC236}">
                <a16:creationId xmlns:a16="http://schemas.microsoft.com/office/drawing/2014/main" id="{A343D49C-8AE9-422A-9309-28498828DE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6618" y="2776079"/>
            <a:ext cx="1958765" cy="130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504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0098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arca covid 017.jpeg" descr="arca covid 017.jpeg">
            <a:extLst>
              <a:ext uri="{FF2B5EF4-FFF2-40B4-BE49-F238E27FC236}">
                <a16:creationId xmlns:a16="http://schemas.microsoft.com/office/drawing/2014/main" id="{8EB2276D-BECF-4925-8EE8-596543A7D1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7333" t="62" r="39975"/>
          <a:stretch>
            <a:fillRect/>
          </a:stretch>
        </p:blipFill>
        <p:spPr>
          <a:xfrm>
            <a:off x="6736093" y="-28344"/>
            <a:ext cx="5474065" cy="6918987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Shape">
            <a:extLst>
              <a:ext uri="{FF2B5EF4-FFF2-40B4-BE49-F238E27FC236}">
                <a16:creationId xmlns:a16="http://schemas.microsoft.com/office/drawing/2014/main" id="{C2143F0D-1ACD-4CDB-AA35-496C92D2FEF5}"/>
              </a:ext>
            </a:extLst>
          </p:cNvPr>
          <p:cNvSpPr/>
          <p:nvPr userDrawn="1"/>
        </p:nvSpPr>
        <p:spPr>
          <a:xfrm>
            <a:off x="0" y="-78549"/>
            <a:ext cx="10647528" cy="69500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46"/>
                </a:moveTo>
                <a:lnTo>
                  <a:pt x="0" y="21600"/>
                </a:lnTo>
                <a:lnTo>
                  <a:pt x="14234" y="21578"/>
                </a:lnTo>
                <a:lnTo>
                  <a:pt x="21600" y="0"/>
                </a:lnTo>
                <a:lnTo>
                  <a:pt x="0" y="246"/>
                </a:lnTo>
                <a:close/>
              </a:path>
            </a:pathLst>
          </a:custGeom>
          <a:solidFill>
            <a:srgbClr val="DE273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pic>
        <p:nvPicPr>
          <p:cNvPr id="16" name="Image" descr="Image">
            <a:extLst>
              <a:ext uri="{FF2B5EF4-FFF2-40B4-BE49-F238E27FC236}">
                <a16:creationId xmlns:a16="http://schemas.microsoft.com/office/drawing/2014/main" id="{6950ECAB-A78A-4990-8338-EF34CC51CE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30466" y="265095"/>
            <a:ext cx="870002" cy="350344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8196DF-D4EB-4600-A2C8-FBB3618A1D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2108" y="2155979"/>
            <a:ext cx="8077150" cy="1220625"/>
          </a:xfrm>
        </p:spPr>
        <p:txBody>
          <a:bodyPr anchor="t">
            <a:normAutofit/>
          </a:bodyPr>
          <a:lstStyle>
            <a:lvl1pPr algn="l">
              <a:defRPr sz="4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720C28-D0A1-40A8-8CD9-32AAF6DB7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2108" y="3481396"/>
            <a:ext cx="8077150" cy="827368"/>
          </a:xfrm>
        </p:spPr>
        <p:txBody>
          <a:bodyPr anchor="t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B18EA2A3-3144-4B0D-AC7C-6217038B4752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82109" y="6109854"/>
            <a:ext cx="6608400" cy="531561"/>
          </a:xfrm>
        </p:spPr>
        <p:txBody>
          <a:bodyPr anchor="ctr">
            <a:noAutofit/>
          </a:bodyPr>
          <a:lstStyle>
            <a:lvl1pPr marL="0" indent="0">
              <a:buClr>
                <a:schemeClr val="accent1"/>
              </a:buClr>
              <a:buFont typeface="Wingdings" panose="05000000000000000000" pitchFamily="2" charset="2"/>
              <a:buNone/>
              <a:defRPr sz="1800">
                <a:solidFill>
                  <a:schemeClr val="bg1"/>
                </a:solidFill>
              </a:defRPr>
            </a:lvl1pPr>
            <a:lvl2pPr marL="628650" indent="-1714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2pPr>
            <a:lvl3pPr marL="1079500" indent="-16510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520825" indent="-149225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4pPr>
            <a:lvl5pPr marL="1971675" indent="-142875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s-MX"/>
              <a:t>Fecha</a:t>
            </a:r>
          </a:p>
        </p:txBody>
      </p:sp>
      <p:pic>
        <p:nvPicPr>
          <p:cNvPr id="15" name="Image" descr="Image">
            <a:extLst>
              <a:ext uri="{FF2B5EF4-FFF2-40B4-BE49-F238E27FC236}">
                <a16:creationId xmlns:a16="http://schemas.microsoft.com/office/drawing/2014/main" id="{166ABF08-FEAB-4E5B-971B-76AC7626443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609825" y="6111875"/>
            <a:ext cx="2598425" cy="61595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NOMBRE DE AREA O DEPARTAMENTO">
            <a:extLst>
              <a:ext uri="{FF2B5EF4-FFF2-40B4-BE49-F238E27FC236}">
                <a16:creationId xmlns:a16="http://schemas.microsoft.com/office/drawing/2014/main" id="{72DA0547-F249-45E5-9275-6DA28632556B}"/>
              </a:ext>
            </a:extLst>
          </p:cNvPr>
          <p:cNvSpPr txBox="1"/>
          <p:nvPr userDrawn="1"/>
        </p:nvSpPr>
        <p:spPr>
          <a:xfrm>
            <a:off x="9739223" y="6160826"/>
            <a:ext cx="2452777" cy="204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25400" tIns="25400" rIns="25400" bIns="25400" anchor="ctr">
            <a:noAutofit/>
          </a:bodyPr>
          <a:lstStyle>
            <a:lvl1pPr algn="r">
              <a:defRPr sz="2000" b="0" spc="-59">
                <a:solidFill>
                  <a:srgbClr val="FFFFFF"/>
                </a:solidFill>
                <a:latin typeface="Gotham Medium"/>
                <a:ea typeface="Gotham Medium"/>
                <a:cs typeface="Gotham Medium"/>
                <a:sym typeface="Gotham Medium"/>
              </a:defRPr>
            </a:lvl1pPr>
          </a:lstStyle>
          <a:p>
            <a:r>
              <a:rPr lang="es-MX" sz="1200" dirty="0">
                <a:latin typeface="+mj-lt"/>
              </a:rPr>
              <a:t>Dirección Ejecutiva Comercial y Digital</a:t>
            </a:r>
            <a:endParaRPr sz="1200" dirty="0">
              <a:latin typeface="+mj-lt"/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EADA0A32-7E7E-4435-B6AD-E88E1ED08FA7}"/>
              </a:ext>
            </a:extLst>
          </p:cNvPr>
          <p:cNvSpPr txBox="1">
            <a:spLocks noGrp="1"/>
          </p:cNvSpPr>
          <p:nvPr>
            <p:ph type="sldNum" sz="quarter" idx="4294967295"/>
          </p:nvPr>
        </p:nvSpPr>
        <p:spPr>
          <a:xfrm>
            <a:off x="11609892" y="6447367"/>
            <a:ext cx="385666" cy="20447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j-lt"/>
                <a:ea typeface="SansSerif" panose="00000400000000000000" pitchFamily="2" charset="2"/>
                <a:cs typeface="SansSerif" panose="00000400000000000000" pitchFamily="2" charset="2"/>
                <a:sym typeface="Gotham"/>
              </a:defRPr>
            </a:lvl1pPr>
          </a:lstStyle>
          <a:p>
            <a:fld id="{86CB4B4D-7CA3-9044-876B-883B54F8677D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0878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Image" descr="Image">
            <a:extLst>
              <a:ext uri="{FF2B5EF4-FFF2-40B4-BE49-F238E27FC236}">
                <a16:creationId xmlns:a16="http://schemas.microsoft.com/office/drawing/2014/main" id="{C1FFC834-5501-445D-B028-F732628E86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30466" y="265095"/>
            <a:ext cx="870002" cy="350344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018B80BE-56DF-4FEB-8CB9-3461D89C24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8253" y="307074"/>
            <a:ext cx="10321419" cy="524199"/>
          </a:xfrm>
        </p:spPr>
        <p:txBody>
          <a:bodyPr anchor="t">
            <a:normAutofit/>
          </a:bodyPr>
          <a:lstStyle>
            <a:lvl1pPr algn="l">
              <a:defRPr sz="2800" b="1">
                <a:solidFill>
                  <a:sysClr val="windowText" lastClr="000000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9195F-B382-4699-8078-D31D3865E3F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440873" y="2029921"/>
            <a:ext cx="9869920" cy="3803506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accent1"/>
              </a:buClr>
              <a:buSzTx/>
              <a:buFont typeface="+mj-lt"/>
              <a:buAutoNum type="arabicPeriod"/>
              <a:tabLst/>
              <a:defRPr sz="1800"/>
            </a:lvl1pPr>
            <a:lvl2pPr marL="457200" indent="0">
              <a:buFont typeface="+mj-lt"/>
              <a:buNone/>
              <a:defRPr sz="1600"/>
            </a:lvl2pPr>
            <a:lvl3pPr marL="1257300" indent="-342900">
              <a:buFont typeface="+mj-lt"/>
              <a:buAutoNum type="arabicPeriod"/>
              <a:defRPr sz="1600"/>
            </a:lvl3pPr>
            <a:lvl4pPr marL="1714500" indent="-342900">
              <a:buFont typeface="+mj-lt"/>
              <a:buAutoNum type="arabicPeriod"/>
              <a:defRPr sz="1600"/>
            </a:lvl4pPr>
            <a:lvl5pPr marL="2171700" indent="-342900">
              <a:buFont typeface="+mj-lt"/>
              <a:buAutoNum type="arabicPeriod"/>
              <a:defRPr sz="1600"/>
            </a:lvl5pPr>
          </a:lstStyle>
          <a:p>
            <a:pPr lvl="0"/>
            <a:r>
              <a:rPr lang="es-MX"/>
              <a:t>Texto para introducción </a:t>
            </a:r>
            <a:r>
              <a:rPr lang="es-MX" err="1"/>
              <a:t>lorem</a:t>
            </a:r>
            <a:r>
              <a:rPr lang="es-MX"/>
              <a:t> </a:t>
            </a:r>
            <a:r>
              <a:rPr lang="es-MX" err="1"/>
              <a:t>ipsum</a:t>
            </a:r>
            <a:r>
              <a:rPr lang="es-MX"/>
              <a:t> </a:t>
            </a:r>
            <a:r>
              <a:rPr lang="es-MX" err="1"/>
              <a:t>corse</a:t>
            </a:r>
            <a:r>
              <a:rPr lang="es-MX"/>
              <a:t> sume.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accent1"/>
              </a:buClr>
              <a:buSzTx/>
              <a:buFont typeface="+mj-lt"/>
              <a:buAutoNum type="arabicPeriod"/>
              <a:tabLst/>
              <a:defRPr/>
            </a:pPr>
            <a:r>
              <a:rPr lang="es-MX"/>
              <a:t>Texto para introducción </a:t>
            </a:r>
            <a:r>
              <a:rPr lang="es-MX" err="1"/>
              <a:t>lorem</a:t>
            </a:r>
            <a:r>
              <a:rPr lang="es-MX"/>
              <a:t> </a:t>
            </a:r>
            <a:r>
              <a:rPr lang="es-MX" err="1"/>
              <a:t>ipsum</a:t>
            </a:r>
            <a:r>
              <a:rPr lang="es-MX"/>
              <a:t> </a:t>
            </a:r>
            <a:r>
              <a:rPr lang="es-MX" err="1"/>
              <a:t>corse</a:t>
            </a:r>
            <a:r>
              <a:rPr lang="es-MX"/>
              <a:t> sume.</a:t>
            </a:r>
            <a:endParaRPr lang="en-US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accent1"/>
              </a:buClr>
              <a:buSzTx/>
              <a:buFont typeface="+mj-lt"/>
              <a:buAutoNum type="arabicPeriod"/>
              <a:tabLst/>
              <a:defRPr/>
            </a:pPr>
            <a:r>
              <a:rPr lang="es-MX"/>
              <a:t>Texto para introducción </a:t>
            </a:r>
            <a:r>
              <a:rPr lang="es-MX" err="1"/>
              <a:t>lorem</a:t>
            </a:r>
            <a:r>
              <a:rPr lang="es-MX"/>
              <a:t> </a:t>
            </a:r>
            <a:r>
              <a:rPr lang="es-MX" err="1"/>
              <a:t>ipsum</a:t>
            </a:r>
            <a:r>
              <a:rPr lang="es-MX"/>
              <a:t> </a:t>
            </a:r>
            <a:r>
              <a:rPr lang="es-MX" err="1"/>
              <a:t>corse</a:t>
            </a:r>
            <a:r>
              <a:rPr lang="es-MX"/>
              <a:t> sume.</a:t>
            </a:r>
            <a:endParaRPr lang="en-US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accent1"/>
              </a:buClr>
              <a:buSzTx/>
              <a:buFont typeface="+mj-lt"/>
              <a:buAutoNum type="arabicPeriod"/>
              <a:tabLst/>
              <a:defRPr/>
            </a:pPr>
            <a:r>
              <a:rPr lang="es-MX"/>
              <a:t>Texto para introducción </a:t>
            </a:r>
            <a:r>
              <a:rPr lang="es-MX" err="1"/>
              <a:t>lorem</a:t>
            </a:r>
            <a:r>
              <a:rPr lang="es-MX"/>
              <a:t> </a:t>
            </a:r>
            <a:r>
              <a:rPr lang="es-MX" err="1"/>
              <a:t>ipsum</a:t>
            </a:r>
            <a:r>
              <a:rPr lang="es-MX"/>
              <a:t> </a:t>
            </a:r>
            <a:r>
              <a:rPr lang="es-MX" err="1"/>
              <a:t>corse</a:t>
            </a:r>
            <a:r>
              <a:rPr lang="es-MX"/>
              <a:t> sume.</a:t>
            </a:r>
            <a:endParaRPr lang="en-US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accent1"/>
              </a:buClr>
              <a:buSzTx/>
              <a:buFont typeface="+mj-lt"/>
              <a:buAutoNum type="arabicPeriod"/>
              <a:tabLst/>
              <a:defRPr/>
            </a:pPr>
            <a:r>
              <a:rPr lang="es-MX"/>
              <a:t>Texto para introducción </a:t>
            </a:r>
            <a:r>
              <a:rPr lang="es-MX" err="1"/>
              <a:t>lorem</a:t>
            </a:r>
            <a:r>
              <a:rPr lang="es-MX"/>
              <a:t> </a:t>
            </a:r>
            <a:r>
              <a:rPr lang="es-MX" err="1"/>
              <a:t>ipsum</a:t>
            </a:r>
            <a:r>
              <a:rPr lang="es-MX"/>
              <a:t> </a:t>
            </a:r>
            <a:r>
              <a:rPr lang="es-MX" err="1"/>
              <a:t>corse</a:t>
            </a:r>
            <a:r>
              <a:rPr lang="es-MX"/>
              <a:t> sume.</a:t>
            </a:r>
            <a:endParaRPr lang="en-US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accent1"/>
              </a:buClr>
              <a:buSzTx/>
              <a:buFont typeface="+mj-lt"/>
              <a:buAutoNum type="arabicPeriod"/>
              <a:tabLst/>
              <a:defRPr/>
            </a:pPr>
            <a:r>
              <a:rPr lang="es-MX"/>
              <a:t>Texto para introducción </a:t>
            </a:r>
            <a:r>
              <a:rPr lang="es-MX" err="1"/>
              <a:t>lorem</a:t>
            </a:r>
            <a:r>
              <a:rPr lang="es-MX"/>
              <a:t> </a:t>
            </a:r>
            <a:r>
              <a:rPr lang="es-MX" err="1"/>
              <a:t>ipsum</a:t>
            </a:r>
            <a:r>
              <a:rPr lang="es-MX"/>
              <a:t> </a:t>
            </a:r>
            <a:r>
              <a:rPr lang="es-MX" err="1"/>
              <a:t>corse</a:t>
            </a:r>
            <a:r>
              <a:rPr lang="es-MX"/>
              <a:t> sume.</a:t>
            </a:r>
            <a:endParaRPr lang="en-US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accent1"/>
              </a:buClr>
              <a:buSzTx/>
              <a:buFont typeface="+mj-lt"/>
              <a:buAutoNum type="arabicPeriod"/>
              <a:tabLst/>
              <a:defRPr/>
            </a:pPr>
            <a:r>
              <a:rPr lang="es-MX"/>
              <a:t>Texto para introducción </a:t>
            </a:r>
            <a:r>
              <a:rPr lang="es-MX" err="1"/>
              <a:t>lorem</a:t>
            </a:r>
            <a:r>
              <a:rPr lang="es-MX"/>
              <a:t> </a:t>
            </a:r>
            <a:r>
              <a:rPr lang="es-MX" err="1"/>
              <a:t>ipsum</a:t>
            </a:r>
            <a:r>
              <a:rPr lang="es-MX"/>
              <a:t> </a:t>
            </a:r>
            <a:r>
              <a:rPr lang="es-MX" err="1"/>
              <a:t>corse</a:t>
            </a:r>
            <a:r>
              <a:rPr lang="es-MX"/>
              <a:t> sume.</a:t>
            </a:r>
            <a:endParaRPr lang="en-US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accent1"/>
              </a:buClr>
              <a:buSzTx/>
              <a:buFont typeface="+mj-lt"/>
              <a:buAutoNum type="arabicPeriod"/>
              <a:tabLst/>
              <a:defRPr/>
            </a:pPr>
            <a:r>
              <a:rPr lang="es-MX"/>
              <a:t>Texto para introducción </a:t>
            </a:r>
            <a:r>
              <a:rPr lang="es-MX" err="1"/>
              <a:t>lorem</a:t>
            </a:r>
            <a:r>
              <a:rPr lang="es-MX"/>
              <a:t> </a:t>
            </a:r>
            <a:r>
              <a:rPr lang="es-MX" err="1"/>
              <a:t>ipsum</a:t>
            </a:r>
            <a:r>
              <a:rPr lang="es-MX"/>
              <a:t> </a:t>
            </a:r>
            <a:r>
              <a:rPr lang="es-MX" err="1"/>
              <a:t>corse</a:t>
            </a:r>
            <a:r>
              <a:rPr lang="es-MX"/>
              <a:t> sume.</a:t>
            </a:r>
            <a:endParaRPr lang="en-US"/>
          </a:p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1C7D793D-E401-40C5-B59F-167F60A0D2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8253" y="866369"/>
            <a:ext cx="10321419" cy="72672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9B9D98DF-9DE6-4FB2-8311-C2D9A4E3241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09825" y="6111875"/>
            <a:ext cx="2598425" cy="615950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NOMBRE DE AREA O DEPARTAMENTO">
            <a:extLst>
              <a:ext uri="{FF2B5EF4-FFF2-40B4-BE49-F238E27FC236}">
                <a16:creationId xmlns:a16="http://schemas.microsoft.com/office/drawing/2014/main" id="{CCF46E1D-0567-4CC1-B056-1164F9D27853}"/>
              </a:ext>
            </a:extLst>
          </p:cNvPr>
          <p:cNvSpPr txBox="1"/>
          <p:nvPr userDrawn="1"/>
        </p:nvSpPr>
        <p:spPr>
          <a:xfrm>
            <a:off x="9739223" y="6160826"/>
            <a:ext cx="2452777" cy="204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25400" tIns="25400" rIns="25400" bIns="25400" anchor="ctr">
            <a:noAutofit/>
          </a:bodyPr>
          <a:lstStyle>
            <a:lvl1pPr algn="r">
              <a:defRPr sz="2000" b="0" spc="-59">
                <a:solidFill>
                  <a:srgbClr val="FFFFFF"/>
                </a:solidFill>
                <a:latin typeface="Gotham Medium"/>
                <a:ea typeface="Gotham Medium"/>
                <a:cs typeface="Gotham Medium"/>
                <a:sym typeface="Gotham Medium"/>
              </a:defRPr>
            </a:lvl1pPr>
          </a:lstStyle>
          <a:p>
            <a:r>
              <a:rPr lang="es-MX" sz="1200" dirty="0">
                <a:latin typeface="+mj-lt"/>
              </a:rPr>
              <a:t>Dirección Ejecutiva Comercial y Digital</a:t>
            </a:r>
            <a:endParaRPr sz="1200" dirty="0">
              <a:latin typeface="+mj-lt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AA18D84C-ADAB-419A-856F-F9875A830AC8}"/>
              </a:ext>
            </a:extLst>
          </p:cNvPr>
          <p:cNvSpPr txBox="1">
            <a:spLocks noGrp="1"/>
          </p:cNvSpPr>
          <p:nvPr>
            <p:ph type="sldNum" sz="quarter" idx="4294967295"/>
          </p:nvPr>
        </p:nvSpPr>
        <p:spPr>
          <a:xfrm>
            <a:off x="11609892" y="6447367"/>
            <a:ext cx="385666" cy="20447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j-lt"/>
                <a:ea typeface="SansSerif" panose="00000400000000000000" pitchFamily="2" charset="2"/>
                <a:cs typeface="SansSerif" panose="00000400000000000000" pitchFamily="2" charset="2"/>
                <a:sym typeface="Gotham"/>
              </a:defRPr>
            </a:lvl1pPr>
          </a:lstStyle>
          <a:p>
            <a:fld id="{86CB4B4D-7CA3-9044-876B-883B54F8677D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752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 Ejecuti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Image" descr="Image">
            <a:extLst>
              <a:ext uri="{FF2B5EF4-FFF2-40B4-BE49-F238E27FC236}">
                <a16:creationId xmlns:a16="http://schemas.microsoft.com/office/drawing/2014/main" id="{C1FFC834-5501-445D-B028-F732628E86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30466" y="265095"/>
            <a:ext cx="870002" cy="350344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018B80BE-56DF-4FEB-8CB9-3461D89C24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8253" y="307074"/>
            <a:ext cx="10321419" cy="524199"/>
          </a:xfrm>
        </p:spPr>
        <p:txBody>
          <a:bodyPr anchor="t">
            <a:normAutofit/>
          </a:bodyPr>
          <a:lstStyle>
            <a:lvl1pPr algn="l">
              <a:defRPr sz="2800" b="1">
                <a:solidFill>
                  <a:sysClr val="windowText" lastClr="000000"/>
                </a:solidFill>
                <a:latin typeface="+mj-lt"/>
              </a:defRPr>
            </a:lvl1pPr>
          </a:lstStyle>
          <a:p>
            <a:r>
              <a:rPr lang="en-US" err="1"/>
              <a:t>Título</a:t>
            </a:r>
            <a:r>
              <a:rPr lang="en-US"/>
              <a:t> del </a:t>
            </a:r>
            <a:r>
              <a:rPr lang="en-US" err="1"/>
              <a:t>Tema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9195F-B382-4699-8078-D31D3865E3F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68253" y="1850220"/>
            <a:ext cx="10742540" cy="3983207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 sz="1800"/>
            </a:lvl1pPr>
            <a:lvl2pPr marL="457200" indent="0">
              <a:buFont typeface="+mj-lt"/>
              <a:buNone/>
              <a:defRPr sz="1600"/>
            </a:lvl2pPr>
            <a:lvl3pPr marL="1257300" indent="-342900">
              <a:buFont typeface="+mj-lt"/>
              <a:buAutoNum type="arabicPeriod"/>
              <a:defRPr sz="1600"/>
            </a:lvl3pPr>
            <a:lvl4pPr marL="1714500" indent="-342900">
              <a:buFont typeface="+mj-lt"/>
              <a:buAutoNum type="arabicPeriod"/>
              <a:defRPr sz="1600"/>
            </a:lvl4pPr>
            <a:lvl5pPr marL="2171700" indent="-342900">
              <a:buFont typeface="+mj-lt"/>
              <a:buAutoNum type="arabicPeriod"/>
              <a:defRPr sz="1600"/>
            </a:lvl5pPr>
          </a:lstStyle>
          <a:p>
            <a:pPr lvl="0"/>
            <a:r>
              <a:rPr lang="es-MX"/>
              <a:t>Texto para introducción </a:t>
            </a:r>
            <a:r>
              <a:rPr lang="es-MX" err="1"/>
              <a:t>lorem</a:t>
            </a:r>
            <a:r>
              <a:rPr lang="es-MX"/>
              <a:t> </a:t>
            </a:r>
            <a:r>
              <a:rPr lang="es-MX" err="1"/>
              <a:t>ipsum</a:t>
            </a:r>
            <a:r>
              <a:rPr lang="es-MX"/>
              <a:t> </a:t>
            </a:r>
            <a:r>
              <a:rPr lang="es-MX" err="1"/>
              <a:t>corse</a:t>
            </a:r>
            <a:r>
              <a:rPr lang="es-MX"/>
              <a:t> sume.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accent1"/>
              </a:buClr>
              <a:buSzTx/>
              <a:tabLst/>
              <a:defRPr/>
            </a:pPr>
            <a:r>
              <a:rPr lang="es-MX"/>
              <a:t>Texto para introducción </a:t>
            </a:r>
            <a:r>
              <a:rPr lang="es-MX" err="1"/>
              <a:t>lorem</a:t>
            </a:r>
            <a:r>
              <a:rPr lang="es-MX"/>
              <a:t> </a:t>
            </a:r>
            <a:r>
              <a:rPr lang="es-MX" err="1"/>
              <a:t>ipsum</a:t>
            </a:r>
            <a:r>
              <a:rPr lang="es-MX"/>
              <a:t> </a:t>
            </a:r>
            <a:r>
              <a:rPr lang="es-MX" err="1"/>
              <a:t>corse</a:t>
            </a:r>
            <a:r>
              <a:rPr lang="es-MX"/>
              <a:t> sume.</a:t>
            </a:r>
            <a:endParaRPr lang="en-US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accent1"/>
              </a:buClr>
              <a:buSzTx/>
              <a:tabLst/>
              <a:defRPr/>
            </a:pPr>
            <a:r>
              <a:rPr lang="es-MX"/>
              <a:t>Texto para introducción </a:t>
            </a:r>
            <a:r>
              <a:rPr lang="es-MX" err="1"/>
              <a:t>lorem</a:t>
            </a:r>
            <a:r>
              <a:rPr lang="es-MX"/>
              <a:t> </a:t>
            </a:r>
            <a:r>
              <a:rPr lang="es-MX" err="1"/>
              <a:t>ipsum</a:t>
            </a:r>
            <a:r>
              <a:rPr lang="es-MX"/>
              <a:t> </a:t>
            </a:r>
            <a:r>
              <a:rPr lang="es-MX" err="1"/>
              <a:t>corse</a:t>
            </a:r>
            <a:r>
              <a:rPr lang="es-MX"/>
              <a:t> sume.</a:t>
            </a:r>
            <a:endParaRPr lang="en-US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accent1"/>
              </a:buClr>
              <a:buSzTx/>
              <a:tabLst/>
              <a:defRPr/>
            </a:pPr>
            <a:r>
              <a:rPr lang="es-MX"/>
              <a:t>Texto para introducción </a:t>
            </a:r>
            <a:r>
              <a:rPr lang="es-MX" err="1"/>
              <a:t>lorem</a:t>
            </a:r>
            <a:r>
              <a:rPr lang="es-MX"/>
              <a:t> </a:t>
            </a:r>
            <a:r>
              <a:rPr lang="es-MX" err="1"/>
              <a:t>ipsum</a:t>
            </a:r>
            <a:r>
              <a:rPr lang="es-MX"/>
              <a:t> </a:t>
            </a:r>
            <a:r>
              <a:rPr lang="es-MX" err="1"/>
              <a:t>corse</a:t>
            </a:r>
            <a:r>
              <a:rPr lang="es-MX"/>
              <a:t> sume.</a:t>
            </a:r>
            <a:endParaRPr lang="en-US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accent1"/>
              </a:buClr>
              <a:buSzTx/>
              <a:tabLst/>
              <a:defRPr/>
            </a:pPr>
            <a:r>
              <a:rPr lang="es-MX"/>
              <a:t>Texto para introducción </a:t>
            </a:r>
            <a:r>
              <a:rPr lang="es-MX" err="1"/>
              <a:t>lorem</a:t>
            </a:r>
            <a:r>
              <a:rPr lang="es-MX"/>
              <a:t> </a:t>
            </a:r>
            <a:r>
              <a:rPr lang="es-MX" err="1"/>
              <a:t>ipsum</a:t>
            </a:r>
            <a:r>
              <a:rPr lang="es-MX"/>
              <a:t> </a:t>
            </a:r>
            <a:r>
              <a:rPr lang="es-MX" err="1"/>
              <a:t>corse</a:t>
            </a:r>
            <a:r>
              <a:rPr lang="es-MX"/>
              <a:t> sume.</a:t>
            </a:r>
            <a:endParaRPr lang="en-US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accent1"/>
              </a:buClr>
              <a:buSzTx/>
              <a:tabLst/>
              <a:defRPr/>
            </a:pPr>
            <a:r>
              <a:rPr lang="es-MX"/>
              <a:t>Texto para introducción </a:t>
            </a:r>
            <a:r>
              <a:rPr lang="es-MX" err="1"/>
              <a:t>lorem</a:t>
            </a:r>
            <a:r>
              <a:rPr lang="es-MX"/>
              <a:t> </a:t>
            </a:r>
            <a:r>
              <a:rPr lang="es-MX" err="1"/>
              <a:t>ipsum</a:t>
            </a:r>
            <a:r>
              <a:rPr lang="es-MX"/>
              <a:t> </a:t>
            </a:r>
            <a:r>
              <a:rPr lang="es-MX" err="1"/>
              <a:t>corse</a:t>
            </a:r>
            <a:r>
              <a:rPr lang="es-MX"/>
              <a:t> sume.</a:t>
            </a:r>
            <a:endParaRPr lang="en-US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accent1"/>
              </a:buClr>
              <a:buSzTx/>
              <a:tabLst/>
              <a:defRPr/>
            </a:pPr>
            <a:r>
              <a:rPr lang="es-MX"/>
              <a:t>Texto para introducción </a:t>
            </a:r>
            <a:r>
              <a:rPr lang="es-MX" err="1"/>
              <a:t>lorem</a:t>
            </a:r>
            <a:r>
              <a:rPr lang="es-MX"/>
              <a:t> </a:t>
            </a:r>
            <a:r>
              <a:rPr lang="es-MX" err="1"/>
              <a:t>ipsum</a:t>
            </a:r>
            <a:r>
              <a:rPr lang="es-MX"/>
              <a:t> </a:t>
            </a:r>
            <a:r>
              <a:rPr lang="es-MX" err="1"/>
              <a:t>corse</a:t>
            </a:r>
            <a:r>
              <a:rPr lang="es-MX"/>
              <a:t> sume.</a:t>
            </a:r>
            <a:endParaRPr lang="en-US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accent1"/>
              </a:buClr>
              <a:buSzTx/>
              <a:tabLst/>
              <a:defRPr/>
            </a:pPr>
            <a:r>
              <a:rPr lang="es-MX"/>
              <a:t>Texto para introducción </a:t>
            </a:r>
            <a:r>
              <a:rPr lang="es-MX" err="1"/>
              <a:t>lorem</a:t>
            </a:r>
            <a:r>
              <a:rPr lang="es-MX"/>
              <a:t> </a:t>
            </a:r>
            <a:r>
              <a:rPr lang="es-MX" err="1"/>
              <a:t>ipsum</a:t>
            </a:r>
            <a:r>
              <a:rPr lang="es-MX"/>
              <a:t> </a:t>
            </a:r>
            <a:r>
              <a:rPr lang="es-MX" err="1"/>
              <a:t>corse</a:t>
            </a:r>
            <a:r>
              <a:rPr lang="es-MX"/>
              <a:t> sume.</a:t>
            </a:r>
            <a:endParaRPr lang="en-US"/>
          </a:p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1C7D793D-E401-40C5-B59F-167F60A0D2E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8253" y="880224"/>
            <a:ext cx="10321419" cy="72672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err="1"/>
              <a:t>Objetivo</a:t>
            </a:r>
            <a:r>
              <a:rPr lang="en-US"/>
              <a:t> de la </a:t>
            </a:r>
            <a:r>
              <a:rPr lang="en-US" err="1"/>
              <a:t>presentación</a:t>
            </a:r>
            <a:endParaRPr lang="es-MX"/>
          </a:p>
        </p:txBody>
      </p:sp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17230713-EE2B-4EFB-9D54-D6C5681506B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09825" y="6111875"/>
            <a:ext cx="2598425" cy="615950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NOMBRE DE AREA O DEPARTAMENTO">
            <a:extLst>
              <a:ext uri="{FF2B5EF4-FFF2-40B4-BE49-F238E27FC236}">
                <a16:creationId xmlns:a16="http://schemas.microsoft.com/office/drawing/2014/main" id="{98DA9072-BCD3-4540-8A44-0C9CE6D73C80}"/>
              </a:ext>
            </a:extLst>
          </p:cNvPr>
          <p:cNvSpPr txBox="1"/>
          <p:nvPr userDrawn="1"/>
        </p:nvSpPr>
        <p:spPr>
          <a:xfrm>
            <a:off x="9739223" y="6160826"/>
            <a:ext cx="2452777" cy="204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25400" tIns="25400" rIns="25400" bIns="25400" anchor="ctr">
            <a:noAutofit/>
          </a:bodyPr>
          <a:lstStyle>
            <a:lvl1pPr algn="r">
              <a:defRPr sz="2000" b="0" spc="-59">
                <a:solidFill>
                  <a:srgbClr val="FFFFFF"/>
                </a:solidFill>
                <a:latin typeface="Gotham Medium"/>
                <a:ea typeface="Gotham Medium"/>
                <a:cs typeface="Gotham Medium"/>
                <a:sym typeface="Gotham Medium"/>
              </a:defRPr>
            </a:lvl1pPr>
          </a:lstStyle>
          <a:p>
            <a:r>
              <a:rPr lang="es-MX" sz="1200" dirty="0">
                <a:latin typeface="+mj-lt"/>
              </a:rPr>
              <a:t>Dirección Ejecutiva Comercial y Digital</a:t>
            </a:r>
            <a:endParaRPr sz="1200" dirty="0">
              <a:latin typeface="+mj-lt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DA2E1BE2-FC53-4D1A-8EC5-C786445D53B7}"/>
              </a:ext>
            </a:extLst>
          </p:cNvPr>
          <p:cNvSpPr txBox="1">
            <a:spLocks noGrp="1"/>
          </p:cNvSpPr>
          <p:nvPr>
            <p:ph type="sldNum" sz="quarter" idx="4294967295"/>
          </p:nvPr>
        </p:nvSpPr>
        <p:spPr>
          <a:xfrm>
            <a:off x="11609892" y="6447367"/>
            <a:ext cx="385666" cy="20447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j-lt"/>
                <a:ea typeface="SansSerif" panose="00000400000000000000" pitchFamily="2" charset="2"/>
                <a:cs typeface="SansSerif" panose="00000400000000000000" pitchFamily="2" charset="2"/>
                <a:sym typeface="Gotham"/>
              </a:defRPr>
            </a:lvl1pPr>
          </a:lstStyle>
          <a:p>
            <a:fld id="{86CB4B4D-7CA3-9044-876B-883B54F8677D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6741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Image" descr="Image">
            <a:extLst>
              <a:ext uri="{FF2B5EF4-FFF2-40B4-BE49-F238E27FC236}">
                <a16:creationId xmlns:a16="http://schemas.microsoft.com/office/drawing/2014/main" id="{C1FFC834-5501-445D-B028-F732628E86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30466" y="265095"/>
            <a:ext cx="870002" cy="350344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018B80BE-56DF-4FEB-8CB9-3461D89C24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8253" y="307074"/>
            <a:ext cx="10321419" cy="915552"/>
          </a:xfrm>
        </p:spPr>
        <p:txBody>
          <a:bodyPr anchor="t">
            <a:normAutofit/>
          </a:bodyPr>
          <a:lstStyle>
            <a:lvl1pPr algn="l">
              <a:defRPr sz="2800" b="1">
                <a:solidFill>
                  <a:sysClr val="windowText" lastClr="000000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9195F-B382-4699-8078-D31D3865E3F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68325" y="1300413"/>
            <a:ext cx="11426825" cy="473367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pic>
        <p:nvPicPr>
          <p:cNvPr id="8" name="Image" descr="Image">
            <a:extLst>
              <a:ext uri="{FF2B5EF4-FFF2-40B4-BE49-F238E27FC236}">
                <a16:creationId xmlns:a16="http://schemas.microsoft.com/office/drawing/2014/main" id="{387B3D89-A709-47E7-B808-A0F7E26DA35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09825" y="6111875"/>
            <a:ext cx="2598425" cy="615950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NOMBRE DE AREA O DEPARTAMENTO">
            <a:extLst>
              <a:ext uri="{FF2B5EF4-FFF2-40B4-BE49-F238E27FC236}">
                <a16:creationId xmlns:a16="http://schemas.microsoft.com/office/drawing/2014/main" id="{14CA73F6-DE15-4913-83CB-294E730CCCC9}"/>
              </a:ext>
            </a:extLst>
          </p:cNvPr>
          <p:cNvSpPr txBox="1"/>
          <p:nvPr userDrawn="1"/>
        </p:nvSpPr>
        <p:spPr>
          <a:xfrm>
            <a:off x="9739223" y="6160826"/>
            <a:ext cx="2452777" cy="204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25400" tIns="25400" rIns="25400" bIns="25400" anchor="ctr">
            <a:noAutofit/>
          </a:bodyPr>
          <a:lstStyle>
            <a:lvl1pPr algn="r">
              <a:defRPr sz="2000" b="0" spc="-59">
                <a:solidFill>
                  <a:srgbClr val="FFFFFF"/>
                </a:solidFill>
                <a:latin typeface="Gotham Medium"/>
                <a:ea typeface="Gotham Medium"/>
                <a:cs typeface="Gotham Medium"/>
                <a:sym typeface="Gotham Medium"/>
              </a:defRPr>
            </a:lvl1pPr>
          </a:lstStyle>
          <a:p>
            <a:r>
              <a:rPr lang="es-MX" sz="1200" dirty="0">
                <a:latin typeface="+mj-lt"/>
              </a:rPr>
              <a:t>Dirección Ejecutiva Comercial y Digital</a:t>
            </a:r>
            <a:endParaRPr sz="1200" dirty="0">
              <a:latin typeface="+mj-lt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2E84862D-C93B-4A84-9A86-323174506A2A}"/>
              </a:ext>
            </a:extLst>
          </p:cNvPr>
          <p:cNvSpPr txBox="1">
            <a:spLocks noGrp="1"/>
          </p:cNvSpPr>
          <p:nvPr>
            <p:ph type="sldNum" sz="quarter" idx="4294967295"/>
          </p:nvPr>
        </p:nvSpPr>
        <p:spPr>
          <a:xfrm>
            <a:off x="11609892" y="6447367"/>
            <a:ext cx="385666" cy="20447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j-lt"/>
                <a:ea typeface="SansSerif" panose="00000400000000000000" pitchFamily="2" charset="2"/>
                <a:cs typeface="SansSerif" panose="00000400000000000000" pitchFamily="2" charset="2"/>
                <a:sym typeface="Gotham"/>
              </a:defRPr>
            </a:lvl1pPr>
          </a:lstStyle>
          <a:p>
            <a:fld id="{86CB4B4D-7CA3-9044-876B-883B54F8677D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4478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B86A08CD-0E75-466C-9231-F4C0322AE13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81847" y="2484408"/>
            <a:ext cx="5580000" cy="351671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s-MX"/>
          </a:p>
          <a:p>
            <a:endParaRPr lang="es-MX"/>
          </a:p>
          <a:p>
            <a:r>
              <a:rPr lang="es-MX" err="1"/>
              <a:t>Click</a:t>
            </a:r>
            <a:r>
              <a:rPr lang="es-MX"/>
              <a:t> en ícono para insertar imagen</a:t>
            </a:r>
          </a:p>
        </p:txBody>
      </p:sp>
      <p:pic>
        <p:nvPicPr>
          <p:cNvPr id="34" name="Image" descr="Image">
            <a:extLst>
              <a:ext uri="{FF2B5EF4-FFF2-40B4-BE49-F238E27FC236}">
                <a16:creationId xmlns:a16="http://schemas.microsoft.com/office/drawing/2014/main" id="{C1FFC834-5501-445D-B028-F732628E86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30466" y="265095"/>
            <a:ext cx="870002" cy="350344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018B80BE-56DF-4FEB-8CB9-3461D89C24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8253" y="307074"/>
            <a:ext cx="10301029" cy="915552"/>
          </a:xfrm>
        </p:spPr>
        <p:txBody>
          <a:bodyPr anchor="t">
            <a:normAutofit/>
          </a:bodyPr>
          <a:lstStyle>
            <a:lvl1pPr algn="l">
              <a:defRPr sz="2800" b="1">
                <a:solidFill>
                  <a:sysClr val="windowText" lastClr="000000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9195F-B382-4699-8078-D31D3865E3F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68325" y="1449242"/>
            <a:ext cx="5580000" cy="4551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9356F15-3D14-4271-9114-216459D87A5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288164" y="1449242"/>
            <a:ext cx="5580000" cy="953095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err="1"/>
              <a:t>Encabezado</a:t>
            </a:r>
            <a:r>
              <a:rPr lang="en-US"/>
              <a:t> / </a:t>
            </a:r>
            <a:r>
              <a:rPr lang="en-US" err="1"/>
              <a:t>Descripción</a:t>
            </a:r>
            <a:r>
              <a:rPr lang="en-US"/>
              <a:t> de la </a:t>
            </a:r>
            <a:r>
              <a:rPr lang="en-US" err="1"/>
              <a:t>gráfica</a:t>
            </a:r>
            <a:endParaRPr lang="en-US"/>
          </a:p>
        </p:txBody>
      </p:sp>
      <p:pic>
        <p:nvPicPr>
          <p:cNvPr id="11" name="Image" descr="Image">
            <a:extLst>
              <a:ext uri="{FF2B5EF4-FFF2-40B4-BE49-F238E27FC236}">
                <a16:creationId xmlns:a16="http://schemas.microsoft.com/office/drawing/2014/main" id="{C2EFC770-48CD-4F6D-9657-2A34DD1BEBA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09825" y="6111875"/>
            <a:ext cx="2598425" cy="615950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NOMBRE DE AREA O DEPARTAMENTO">
            <a:extLst>
              <a:ext uri="{FF2B5EF4-FFF2-40B4-BE49-F238E27FC236}">
                <a16:creationId xmlns:a16="http://schemas.microsoft.com/office/drawing/2014/main" id="{3CA8B341-E276-47E9-BC37-BBF03E45935A}"/>
              </a:ext>
            </a:extLst>
          </p:cNvPr>
          <p:cNvSpPr txBox="1"/>
          <p:nvPr userDrawn="1"/>
        </p:nvSpPr>
        <p:spPr>
          <a:xfrm>
            <a:off x="9739223" y="6160826"/>
            <a:ext cx="2452777" cy="204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25400" tIns="25400" rIns="25400" bIns="25400" anchor="ctr">
            <a:noAutofit/>
          </a:bodyPr>
          <a:lstStyle>
            <a:lvl1pPr algn="r">
              <a:defRPr sz="2000" b="0" spc="-59">
                <a:solidFill>
                  <a:srgbClr val="FFFFFF"/>
                </a:solidFill>
                <a:latin typeface="Gotham Medium"/>
                <a:ea typeface="Gotham Medium"/>
                <a:cs typeface="Gotham Medium"/>
                <a:sym typeface="Gotham Medium"/>
              </a:defRPr>
            </a:lvl1pPr>
          </a:lstStyle>
          <a:p>
            <a:r>
              <a:rPr lang="es-MX" sz="1200" dirty="0">
                <a:latin typeface="+mj-lt"/>
              </a:rPr>
              <a:t>Dirección Ejecutiva Comercial y Digital</a:t>
            </a:r>
            <a:endParaRPr sz="1200" dirty="0">
              <a:latin typeface="+mj-lt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75039890-5162-470D-818C-3F571694DCFC}"/>
              </a:ext>
            </a:extLst>
          </p:cNvPr>
          <p:cNvSpPr txBox="1">
            <a:spLocks noGrp="1"/>
          </p:cNvSpPr>
          <p:nvPr>
            <p:ph type="sldNum" sz="quarter" idx="4294967295"/>
          </p:nvPr>
        </p:nvSpPr>
        <p:spPr>
          <a:xfrm>
            <a:off x="11609892" y="6447367"/>
            <a:ext cx="385666" cy="20447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j-lt"/>
                <a:ea typeface="SansSerif" panose="00000400000000000000" pitchFamily="2" charset="2"/>
                <a:cs typeface="SansSerif" panose="00000400000000000000" pitchFamily="2" charset="2"/>
                <a:sym typeface="Gotham"/>
              </a:defRPr>
            </a:lvl1pPr>
          </a:lstStyle>
          <a:p>
            <a:fld id="{86CB4B4D-7CA3-9044-876B-883B54F8677D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8821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Gráf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Image" descr="Image">
            <a:extLst>
              <a:ext uri="{FF2B5EF4-FFF2-40B4-BE49-F238E27FC236}">
                <a16:creationId xmlns:a16="http://schemas.microsoft.com/office/drawing/2014/main" id="{C1FFC834-5501-445D-B028-F732628E86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30466" y="265095"/>
            <a:ext cx="870002" cy="350344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018B80BE-56DF-4FEB-8CB9-3461D89C24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8254" y="307074"/>
            <a:ext cx="10293710" cy="915552"/>
          </a:xfrm>
        </p:spPr>
        <p:txBody>
          <a:bodyPr anchor="t">
            <a:normAutofit/>
          </a:bodyPr>
          <a:lstStyle>
            <a:lvl1pPr algn="l">
              <a:defRPr sz="2800" b="1">
                <a:solidFill>
                  <a:sysClr val="windowText" lastClr="000000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431CA84-5F4B-4606-9316-349E192874B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68325" y="1449242"/>
            <a:ext cx="5580000" cy="4551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14" name="Chart Placeholder 2">
            <a:extLst>
              <a:ext uri="{FF2B5EF4-FFF2-40B4-BE49-F238E27FC236}">
                <a16:creationId xmlns:a16="http://schemas.microsoft.com/office/drawing/2014/main" id="{DD731C31-7BF8-4E36-B3DC-3718AD7076AE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6281847" y="2484408"/>
            <a:ext cx="5580000" cy="351671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s-MX"/>
          </a:p>
          <a:p>
            <a:endParaRPr lang="es-MX"/>
          </a:p>
          <a:p>
            <a:r>
              <a:rPr lang="es-MX" err="1"/>
              <a:t>Click</a:t>
            </a:r>
            <a:r>
              <a:rPr lang="es-MX"/>
              <a:t> en ícono para insertar gráfica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E842DFD0-CF72-4439-839F-C93E416365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288164" y="1449242"/>
            <a:ext cx="5580000" cy="953095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err="1"/>
              <a:t>Encabezado</a:t>
            </a:r>
            <a:r>
              <a:rPr lang="en-US"/>
              <a:t> / </a:t>
            </a:r>
            <a:r>
              <a:rPr lang="en-US" err="1"/>
              <a:t>Descripción</a:t>
            </a:r>
            <a:r>
              <a:rPr lang="en-US"/>
              <a:t> de la </a:t>
            </a:r>
            <a:r>
              <a:rPr lang="en-US" err="1"/>
              <a:t>gráfica</a:t>
            </a:r>
            <a:endParaRPr lang="en-US"/>
          </a:p>
        </p:txBody>
      </p:sp>
      <p:pic>
        <p:nvPicPr>
          <p:cNvPr id="11" name="Image" descr="Image">
            <a:extLst>
              <a:ext uri="{FF2B5EF4-FFF2-40B4-BE49-F238E27FC236}">
                <a16:creationId xmlns:a16="http://schemas.microsoft.com/office/drawing/2014/main" id="{8722E3DB-9ED2-41D5-965D-EAB7BB3BCF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09825" y="6111875"/>
            <a:ext cx="2598425" cy="615950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NOMBRE DE AREA O DEPARTAMENTO">
            <a:extLst>
              <a:ext uri="{FF2B5EF4-FFF2-40B4-BE49-F238E27FC236}">
                <a16:creationId xmlns:a16="http://schemas.microsoft.com/office/drawing/2014/main" id="{59E7E54A-57B8-49E8-8EE8-78C14EA722A3}"/>
              </a:ext>
            </a:extLst>
          </p:cNvPr>
          <p:cNvSpPr txBox="1"/>
          <p:nvPr userDrawn="1"/>
        </p:nvSpPr>
        <p:spPr>
          <a:xfrm>
            <a:off x="9739223" y="6160826"/>
            <a:ext cx="2452777" cy="204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25400" tIns="25400" rIns="25400" bIns="25400" anchor="ctr">
            <a:noAutofit/>
          </a:bodyPr>
          <a:lstStyle>
            <a:lvl1pPr algn="r">
              <a:defRPr sz="2000" b="0" spc="-59">
                <a:solidFill>
                  <a:srgbClr val="FFFFFF"/>
                </a:solidFill>
                <a:latin typeface="Gotham Medium"/>
                <a:ea typeface="Gotham Medium"/>
                <a:cs typeface="Gotham Medium"/>
                <a:sym typeface="Gotham Medium"/>
              </a:defRPr>
            </a:lvl1pPr>
          </a:lstStyle>
          <a:p>
            <a:r>
              <a:rPr lang="es-MX" sz="1200" dirty="0">
                <a:latin typeface="+mj-lt"/>
              </a:rPr>
              <a:t>Dirección Ejecutiva Comercial y Digital</a:t>
            </a:r>
            <a:endParaRPr sz="1200" dirty="0">
              <a:latin typeface="+mj-lt"/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0A07AD34-0584-4E45-9E6E-0E358ED7C257}"/>
              </a:ext>
            </a:extLst>
          </p:cNvPr>
          <p:cNvSpPr txBox="1">
            <a:spLocks noGrp="1"/>
          </p:cNvSpPr>
          <p:nvPr>
            <p:ph type="sldNum" sz="quarter" idx="4294967295"/>
          </p:nvPr>
        </p:nvSpPr>
        <p:spPr>
          <a:xfrm>
            <a:off x="11609892" y="6447367"/>
            <a:ext cx="385666" cy="20447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j-lt"/>
                <a:ea typeface="SansSerif" panose="00000400000000000000" pitchFamily="2" charset="2"/>
                <a:cs typeface="SansSerif" panose="00000400000000000000" pitchFamily="2" charset="2"/>
                <a:sym typeface="Gotham"/>
              </a:defRPr>
            </a:lvl1pPr>
          </a:lstStyle>
          <a:p>
            <a:fld id="{86CB4B4D-7CA3-9044-876B-883B54F8677D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6906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Image" descr="Image">
            <a:extLst>
              <a:ext uri="{FF2B5EF4-FFF2-40B4-BE49-F238E27FC236}">
                <a16:creationId xmlns:a16="http://schemas.microsoft.com/office/drawing/2014/main" id="{C1FFC834-5501-445D-B028-F732628E86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30466" y="265095"/>
            <a:ext cx="870002" cy="350344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018B80BE-56DF-4FEB-8CB9-3461D89C24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8254" y="307074"/>
            <a:ext cx="10293710" cy="915552"/>
          </a:xfrm>
        </p:spPr>
        <p:txBody>
          <a:bodyPr anchor="t">
            <a:normAutofit/>
          </a:bodyPr>
          <a:lstStyle>
            <a:lvl1pPr algn="l">
              <a:defRPr sz="2800" b="1">
                <a:solidFill>
                  <a:sysClr val="windowText" lastClr="000000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D94DB51-3012-4B90-8F34-C351FE337DE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8253" y="1299673"/>
            <a:ext cx="11426824" cy="72672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err="1"/>
              <a:t>Encabezado</a:t>
            </a:r>
            <a:r>
              <a:rPr lang="en-US"/>
              <a:t> / </a:t>
            </a:r>
            <a:r>
              <a:rPr lang="en-US" err="1"/>
              <a:t>Descripción</a:t>
            </a:r>
            <a:r>
              <a:rPr lang="en-US"/>
              <a:t> de la </a:t>
            </a:r>
            <a:r>
              <a:rPr lang="en-US" err="1"/>
              <a:t>gráfica</a:t>
            </a:r>
            <a:endParaRPr lang="en-US"/>
          </a:p>
        </p:txBody>
      </p:sp>
      <p:sp>
        <p:nvSpPr>
          <p:cNvPr id="11" name="Chart Placeholder 2">
            <a:extLst>
              <a:ext uri="{FF2B5EF4-FFF2-40B4-BE49-F238E27FC236}">
                <a16:creationId xmlns:a16="http://schemas.microsoft.com/office/drawing/2014/main" id="{B043B7EC-7202-44E8-A2E7-8833F1E2BF39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568252" y="2103443"/>
            <a:ext cx="11426825" cy="3931383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s-MX"/>
          </a:p>
          <a:p>
            <a:endParaRPr lang="es-MX"/>
          </a:p>
          <a:p>
            <a:r>
              <a:rPr lang="es-MX" err="1"/>
              <a:t>Click</a:t>
            </a:r>
            <a:r>
              <a:rPr lang="es-MX"/>
              <a:t> en ícono para insertar gráfica</a:t>
            </a:r>
          </a:p>
        </p:txBody>
      </p:sp>
      <p:pic>
        <p:nvPicPr>
          <p:cNvPr id="10" name="Image" descr="Image">
            <a:extLst>
              <a:ext uri="{FF2B5EF4-FFF2-40B4-BE49-F238E27FC236}">
                <a16:creationId xmlns:a16="http://schemas.microsoft.com/office/drawing/2014/main" id="{6DF81410-67A2-4375-A068-1F30FCFC222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09825" y="6111875"/>
            <a:ext cx="2598425" cy="615950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NOMBRE DE AREA O DEPARTAMENTO">
            <a:extLst>
              <a:ext uri="{FF2B5EF4-FFF2-40B4-BE49-F238E27FC236}">
                <a16:creationId xmlns:a16="http://schemas.microsoft.com/office/drawing/2014/main" id="{42CC954C-5998-4DEA-8C8A-E86FB1DD0FA3}"/>
              </a:ext>
            </a:extLst>
          </p:cNvPr>
          <p:cNvSpPr txBox="1"/>
          <p:nvPr userDrawn="1"/>
        </p:nvSpPr>
        <p:spPr>
          <a:xfrm>
            <a:off x="9739223" y="6160826"/>
            <a:ext cx="2452777" cy="204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25400" tIns="25400" rIns="25400" bIns="25400" anchor="ctr">
            <a:noAutofit/>
          </a:bodyPr>
          <a:lstStyle>
            <a:lvl1pPr algn="r">
              <a:defRPr sz="2000" b="0" spc="-59">
                <a:solidFill>
                  <a:srgbClr val="FFFFFF"/>
                </a:solidFill>
                <a:latin typeface="Gotham Medium"/>
                <a:ea typeface="Gotham Medium"/>
                <a:cs typeface="Gotham Medium"/>
                <a:sym typeface="Gotham Medium"/>
              </a:defRPr>
            </a:lvl1pPr>
          </a:lstStyle>
          <a:p>
            <a:r>
              <a:rPr lang="es-MX" sz="1200" dirty="0">
                <a:latin typeface="+mj-lt"/>
              </a:rPr>
              <a:t>Dirección Ejecutiva Comercial y Digital</a:t>
            </a:r>
            <a:endParaRPr sz="1200" dirty="0">
              <a:latin typeface="+mj-lt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F14FF1E4-1412-417F-876A-11F4F2C3D6AD}"/>
              </a:ext>
            </a:extLst>
          </p:cNvPr>
          <p:cNvSpPr txBox="1">
            <a:spLocks noGrp="1"/>
          </p:cNvSpPr>
          <p:nvPr>
            <p:ph type="sldNum" sz="quarter" idx="4294967295"/>
          </p:nvPr>
        </p:nvSpPr>
        <p:spPr>
          <a:xfrm>
            <a:off x="11609892" y="6447367"/>
            <a:ext cx="385666" cy="20447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j-lt"/>
                <a:ea typeface="SansSerif" panose="00000400000000000000" pitchFamily="2" charset="2"/>
                <a:cs typeface="SansSerif" panose="00000400000000000000" pitchFamily="2" charset="2"/>
                <a:sym typeface="Gotham"/>
              </a:defRPr>
            </a:lvl1pPr>
          </a:lstStyle>
          <a:p>
            <a:fld id="{86CB4B4D-7CA3-9044-876B-883B54F8677D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5351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Image" descr="Image">
            <a:extLst>
              <a:ext uri="{FF2B5EF4-FFF2-40B4-BE49-F238E27FC236}">
                <a16:creationId xmlns:a16="http://schemas.microsoft.com/office/drawing/2014/main" id="{C1FFC834-5501-445D-B028-F732628E86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30466" y="265095"/>
            <a:ext cx="870002" cy="350344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018B80BE-56DF-4FEB-8CB9-3461D89C24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8254" y="307074"/>
            <a:ext cx="10293710" cy="915552"/>
          </a:xfrm>
        </p:spPr>
        <p:txBody>
          <a:bodyPr anchor="t">
            <a:normAutofit/>
          </a:bodyPr>
          <a:lstStyle>
            <a:lvl1pPr algn="l">
              <a:defRPr sz="2800" b="1">
                <a:solidFill>
                  <a:sysClr val="windowText" lastClr="000000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D94DB51-3012-4B90-8F34-C351FE337DE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8253" y="1299673"/>
            <a:ext cx="10321419" cy="72672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err="1"/>
              <a:t>Encabezado</a:t>
            </a:r>
            <a:r>
              <a:rPr lang="en-US"/>
              <a:t> / </a:t>
            </a:r>
            <a:r>
              <a:rPr lang="en-US" err="1"/>
              <a:t>Descripción</a:t>
            </a:r>
            <a:r>
              <a:rPr lang="en-US"/>
              <a:t> de la </a:t>
            </a:r>
            <a:r>
              <a:rPr lang="en-US" err="1"/>
              <a:t>tabla</a:t>
            </a:r>
            <a:endParaRPr lang="en-US"/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F97B5AD0-8491-41BC-86AF-7CC5BD76855B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68325" y="2103444"/>
            <a:ext cx="11426825" cy="3931383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s-MX"/>
          </a:p>
          <a:p>
            <a:endParaRPr lang="es-MX"/>
          </a:p>
          <a:p>
            <a:r>
              <a:rPr lang="es-MX" err="1"/>
              <a:t>Click</a:t>
            </a:r>
            <a:r>
              <a:rPr lang="es-MX"/>
              <a:t> en ícono para insertar tabla</a:t>
            </a:r>
          </a:p>
        </p:txBody>
      </p:sp>
      <p:pic>
        <p:nvPicPr>
          <p:cNvPr id="10" name="Image" descr="Image">
            <a:extLst>
              <a:ext uri="{FF2B5EF4-FFF2-40B4-BE49-F238E27FC236}">
                <a16:creationId xmlns:a16="http://schemas.microsoft.com/office/drawing/2014/main" id="{2C519DC6-AEEE-4E3B-873A-E9AC685453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09825" y="6111875"/>
            <a:ext cx="2598425" cy="615950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NOMBRE DE AREA O DEPARTAMENTO">
            <a:extLst>
              <a:ext uri="{FF2B5EF4-FFF2-40B4-BE49-F238E27FC236}">
                <a16:creationId xmlns:a16="http://schemas.microsoft.com/office/drawing/2014/main" id="{48E98453-3BC0-43F0-9C31-9E631E54E8B4}"/>
              </a:ext>
            </a:extLst>
          </p:cNvPr>
          <p:cNvSpPr txBox="1"/>
          <p:nvPr userDrawn="1"/>
        </p:nvSpPr>
        <p:spPr>
          <a:xfrm>
            <a:off x="9739223" y="6160826"/>
            <a:ext cx="2452777" cy="204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25400" tIns="25400" rIns="25400" bIns="25400" anchor="ctr">
            <a:noAutofit/>
          </a:bodyPr>
          <a:lstStyle>
            <a:lvl1pPr algn="r">
              <a:defRPr sz="2000" b="0" spc="-59">
                <a:solidFill>
                  <a:srgbClr val="FFFFFF"/>
                </a:solidFill>
                <a:latin typeface="Gotham Medium"/>
                <a:ea typeface="Gotham Medium"/>
                <a:cs typeface="Gotham Medium"/>
                <a:sym typeface="Gotham Medium"/>
              </a:defRPr>
            </a:lvl1pPr>
          </a:lstStyle>
          <a:p>
            <a:r>
              <a:rPr lang="es-MX" sz="1200" dirty="0">
                <a:latin typeface="+mj-lt"/>
              </a:rPr>
              <a:t>Dirección Ejecutiva Comercial y Digital</a:t>
            </a:r>
            <a:endParaRPr sz="1200" dirty="0">
              <a:latin typeface="+mj-lt"/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D76E7CE7-3F81-4535-826A-61A3E33E3AE8}"/>
              </a:ext>
            </a:extLst>
          </p:cNvPr>
          <p:cNvSpPr txBox="1">
            <a:spLocks noGrp="1"/>
          </p:cNvSpPr>
          <p:nvPr>
            <p:ph type="sldNum" sz="quarter" idx="4294967295"/>
          </p:nvPr>
        </p:nvSpPr>
        <p:spPr>
          <a:xfrm>
            <a:off x="11609892" y="6447367"/>
            <a:ext cx="385666" cy="20447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j-lt"/>
                <a:ea typeface="SansSerif" panose="00000400000000000000" pitchFamily="2" charset="2"/>
                <a:cs typeface="SansSerif" panose="00000400000000000000" pitchFamily="2" charset="2"/>
                <a:sym typeface="Gotham"/>
              </a:defRPr>
            </a:lvl1pPr>
          </a:lstStyle>
          <a:p>
            <a:fld id="{86CB4B4D-7CA3-9044-876B-883B54F8677D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6518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80D0FD-9D41-4C48-9D1A-D74515C2A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2B125-D9B6-4E16-9F9A-2A36621C4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82848-0258-43EB-B212-C0A53F0584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9912" y="6533002"/>
            <a:ext cx="492087" cy="3249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3306707-1503-40D9-AE44-498E95AB87B9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0181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6" r:id="rId3"/>
    <p:sldLayoutId id="2147483665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52" r:id="rId11"/>
    <p:sldLayoutId id="214748365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6213" indent="-176213" algn="l" defTabSz="914400" rtl="0" eaLnBrk="1" latinLnBrk="0" hangingPunct="1">
        <a:lnSpc>
          <a:spcPct val="100000"/>
        </a:lnSpc>
        <a:spcBef>
          <a:spcPts val="100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j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100000"/>
        </a:lnSpc>
        <a:spcBef>
          <a:spcPts val="50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j-lt"/>
          <a:ea typeface="+mn-ea"/>
          <a:cs typeface="+mn-cs"/>
        </a:defRPr>
      </a:lvl2pPr>
      <a:lvl3pPr marL="1079500" indent="-165100" algn="l" defTabSz="914400" rtl="0" eaLnBrk="1" latinLnBrk="0" hangingPunct="1">
        <a:lnSpc>
          <a:spcPct val="100000"/>
        </a:lnSpc>
        <a:spcBef>
          <a:spcPts val="50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j-lt"/>
          <a:ea typeface="+mn-ea"/>
          <a:cs typeface="+mn-cs"/>
        </a:defRPr>
      </a:lvl3pPr>
      <a:lvl4pPr marL="1520825" indent="-149225" algn="l" defTabSz="914400" rtl="0" eaLnBrk="1" latinLnBrk="0" hangingPunct="1">
        <a:lnSpc>
          <a:spcPct val="100000"/>
        </a:lnSpc>
        <a:spcBef>
          <a:spcPts val="50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1971675" indent="-142875" algn="l" defTabSz="914400" rtl="0" eaLnBrk="1" latinLnBrk="0" hangingPunct="1">
        <a:lnSpc>
          <a:spcPct val="100000"/>
        </a:lnSpc>
        <a:spcBef>
          <a:spcPts val="50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lorelilm/Curso_Data_Translator/tree/master/ProyectoFinalD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Una estación de tren&#10;&#10;Descripción generada automáticamente con confianza media">
            <a:extLst>
              <a:ext uri="{FF2B5EF4-FFF2-40B4-BE49-F238E27FC236}">
                <a16:creationId xmlns:a16="http://schemas.microsoft.com/office/drawing/2014/main" id="{86BC8331-85DA-6D9A-E4F5-9082391750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3" t="188" r="13565" b="-188"/>
          <a:stretch/>
        </p:blipFill>
        <p:spPr>
          <a:xfrm>
            <a:off x="-114299" y="0"/>
            <a:ext cx="12306299" cy="6858000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59C28733-F8A3-93C4-084E-21D65B3AD666}"/>
              </a:ext>
            </a:extLst>
          </p:cNvPr>
          <p:cNvSpPr/>
          <p:nvPr/>
        </p:nvSpPr>
        <p:spPr>
          <a:xfrm>
            <a:off x="-98927" y="0"/>
            <a:ext cx="12306299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8FBB78B-308D-7145-A61B-9D3CF269E73A}"/>
              </a:ext>
            </a:extLst>
          </p:cNvPr>
          <p:cNvSpPr txBox="1"/>
          <p:nvPr/>
        </p:nvSpPr>
        <p:spPr>
          <a:xfrm>
            <a:off x="3033963" y="604404"/>
            <a:ext cx="6124074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MX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PROYECTO FINAL </a:t>
            </a:r>
          </a:p>
          <a:p>
            <a:pPr algn="ctr"/>
            <a:r>
              <a:rPr lang="es-MX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CURSO DATA TRANSLATOR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693EB490-0746-E0FA-DB6D-16B07C829DFB}"/>
              </a:ext>
            </a:extLst>
          </p:cNvPr>
          <p:cNvGrpSpPr/>
          <p:nvPr/>
        </p:nvGrpSpPr>
        <p:grpSpPr>
          <a:xfrm>
            <a:off x="2292351" y="2961700"/>
            <a:ext cx="7607299" cy="934601"/>
            <a:chOff x="2240789" y="2961700"/>
            <a:chExt cx="10568752" cy="934601"/>
          </a:xfrm>
          <a:solidFill>
            <a:srgbClr val="7F201F"/>
          </a:solidFill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D7928735-9CA4-6AB3-2095-2BD510A4B76E}"/>
                </a:ext>
              </a:extLst>
            </p:cNvPr>
            <p:cNvSpPr/>
            <p:nvPr/>
          </p:nvSpPr>
          <p:spPr>
            <a:xfrm>
              <a:off x="2240789" y="2961700"/>
              <a:ext cx="10568752" cy="9346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E25594D2-69AD-099D-27D2-0D1BC995A816}"/>
                </a:ext>
              </a:extLst>
            </p:cNvPr>
            <p:cNvSpPr txBox="1"/>
            <p:nvPr/>
          </p:nvSpPr>
          <p:spPr>
            <a:xfrm>
              <a:off x="4936369" y="3045964"/>
              <a:ext cx="5177592" cy="70788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MX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¿DEBERÍA EL CLIENTE TENER REFRIGERADOR?</a:t>
              </a:r>
            </a:p>
          </p:txBody>
        </p:sp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CB8F4306-51CE-FDFC-E37E-8750D57AF194}"/>
              </a:ext>
            </a:extLst>
          </p:cNvPr>
          <p:cNvSpPr txBox="1"/>
          <p:nvPr/>
        </p:nvSpPr>
        <p:spPr>
          <a:xfrm>
            <a:off x="8905372" y="5753088"/>
            <a:ext cx="2588795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s-MX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LORELI LOZADA</a:t>
            </a:r>
          </a:p>
          <a:p>
            <a:pPr algn="r"/>
            <a:r>
              <a:rPr lang="es-MX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17/01/2023</a:t>
            </a:r>
            <a:endParaRPr lang="es-MX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16371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>
            <a:extLst>
              <a:ext uri="{FF2B5EF4-FFF2-40B4-BE49-F238E27FC236}">
                <a16:creationId xmlns:a16="http://schemas.microsoft.com/office/drawing/2014/main" id="{D05330C8-E004-42B4-954E-817EFA093C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34973" r="21239" b="15847"/>
          <a:stretch/>
        </p:blipFill>
        <p:spPr>
          <a:xfrm rot="10800000" flipH="1">
            <a:off x="0" y="0"/>
            <a:ext cx="907183" cy="142406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35AE8BE-6C8E-B1ED-EDF7-AAD00FEC80AA}"/>
              </a:ext>
            </a:extLst>
          </p:cNvPr>
          <p:cNvSpPr txBox="1">
            <a:spLocks/>
          </p:cNvSpPr>
          <p:nvPr/>
        </p:nvSpPr>
        <p:spPr>
          <a:xfrm>
            <a:off x="1190553" y="286914"/>
            <a:ext cx="10321419" cy="45820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 panose="020B0504020202020204" pitchFamily="34" charset="0"/>
              </a:rPr>
              <a:t>Contexto del proyecto</a:t>
            </a:r>
          </a:p>
        </p:txBody>
      </p:sp>
      <p:sp>
        <p:nvSpPr>
          <p:cNvPr id="5" name="Subtitle 3">
            <a:extLst>
              <a:ext uri="{FF2B5EF4-FFF2-40B4-BE49-F238E27FC236}">
                <a16:creationId xmlns:a16="http://schemas.microsoft.com/office/drawing/2014/main" id="{D84ADBC1-BD46-8418-C2B3-CC78EA233B64}"/>
              </a:ext>
            </a:extLst>
          </p:cNvPr>
          <p:cNvSpPr txBox="1">
            <a:spLocks/>
          </p:cNvSpPr>
          <p:nvPr/>
        </p:nvSpPr>
        <p:spPr>
          <a:xfrm>
            <a:off x="1190552" y="846719"/>
            <a:ext cx="10321419" cy="1032881"/>
          </a:xfrm>
          <a:prstGeom prst="rect">
            <a:avLst/>
          </a:prstGeom>
        </p:spPr>
        <p:txBody>
          <a:bodyPr/>
          <a:lstStyle>
            <a:lvl1pPr marL="176213" indent="-176213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079500" indent="-1651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520825" indent="-149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971675" indent="-1428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Mi rol en Arca Continental es como Traductora de Datos en el equipo de Analítica Avanzada donde tenemos varios proyectos que utilizan modelos para apoyar en la toma de decisiones comerciales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2F981DD-C464-69C6-02D1-66F0F1BA04E7}"/>
              </a:ext>
            </a:extLst>
          </p:cNvPr>
          <p:cNvSpPr txBox="1"/>
          <p:nvPr/>
        </p:nvSpPr>
        <p:spPr>
          <a:xfrm>
            <a:off x="1190551" y="2095500"/>
            <a:ext cx="10321419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s-MX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Arca Continental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es una de las </a:t>
            </a:r>
            <a:r>
              <a:rPr lang="es-MX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embotelladoras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de </a:t>
            </a:r>
            <a:r>
              <a:rPr lang="es-MX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Coca-Cola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más grandes del mundo que opera en México, Argentina, Ecuador, Perú y Estados Unidos. </a:t>
            </a:r>
          </a:p>
          <a:p>
            <a:pPr marL="285750" indent="-285750">
              <a:spcBef>
                <a:spcPts val="600"/>
              </a:spcBef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Buscamos generar el </a:t>
            </a:r>
            <a:r>
              <a:rPr lang="es-MX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máximo valor 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para nuestros clientes, colaboradores, comunidades y accionistas,  satisfaciendo en todo momento y con </a:t>
            </a:r>
            <a:r>
              <a:rPr lang="es-MX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excelencia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las </a:t>
            </a:r>
            <a:r>
              <a:rPr lang="es-MX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expectativas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de nuestros consumidores. </a:t>
            </a:r>
          </a:p>
          <a:p>
            <a:pPr marL="285750" indent="-285750">
              <a:spcBef>
                <a:spcPts val="600"/>
              </a:spcBef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El equipo de </a:t>
            </a:r>
            <a:r>
              <a:rPr lang="es-MX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Analítica Avanzada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tiene como objetivo </a:t>
            </a:r>
            <a:r>
              <a:rPr lang="es-MX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empoderar 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 la organización </a:t>
            </a:r>
            <a:r>
              <a:rPr lang="es-MX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 la toma de mejores decisiones 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y</a:t>
            </a:r>
            <a:r>
              <a:rPr lang="es-MX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eliminar tiempo ineficiente</a:t>
            </a:r>
          </a:p>
          <a:p>
            <a:pPr marL="285750" indent="-285750">
              <a:spcBef>
                <a:spcPts val="600"/>
              </a:spcBef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La mayoría de los proyectos están enfocados en el área Comercial de la empresa.</a:t>
            </a:r>
          </a:p>
        </p:txBody>
      </p:sp>
    </p:spTree>
    <p:extLst>
      <p:ext uri="{BB962C8B-B14F-4D97-AF65-F5344CB8AC3E}">
        <p14:creationId xmlns:p14="http://schemas.microsoft.com/office/powerpoint/2010/main" val="3632747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>
            <a:extLst>
              <a:ext uri="{FF2B5EF4-FFF2-40B4-BE49-F238E27FC236}">
                <a16:creationId xmlns:a16="http://schemas.microsoft.com/office/drawing/2014/main" id="{D05330C8-E004-42B4-954E-817EFA093C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34973" r="21239" b="15847"/>
          <a:stretch/>
        </p:blipFill>
        <p:spPr>
          <a:xfrm rot="10800000" flipH="1">
            <a:off x="0" y="0"/>
            <a:ext cx="907183" cy="142406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35AE8BE-6C8E-B1ED-EDF7-AAD00FEC80AA}"/>
              </a:ext>
            </a:extLst>
          </p:cNvPr>
          <p:cNvSpPr txBox="1">
            <a:spLocks/>
          </p:cNvSpPr>
          <p:nvPr/>
        </p:nvSpPr>
        <p:spPr>
          <a:xfrm>
            <a:off x="1190553" y="286914"/>
            <a:ext cx="10321419" cy="45820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 panose="020B0504020202020204" pitchFamily="34" charset="0"/>
              </a:rPr>
              <a:t>Contexto del proyecto</a:t>
            </a:r>
          </a:p>
        </p:txBody>
      </p:sp>
      <p:sp>
        <p:nvSpPr>
          <p:cNvPr id="5" name="Subtitle 3">
            <a:extLst>
              <a:ext uri="{FF2B5EF4-FFF2-40B4-BE49-F238E27FC236}">
                <a16:creationId xmlns:a16="http://schemas.microsoft.com/office/drawing/2014/main" id="{D84ADBC1-BD46-8418-C2B3-CC78EA233B64}"/>
              </a:ext>
            </a:extLst>
          </p:cNvPr>
          <p:cNvSpPr txBox="1">
            <a:spLocks/>
          </p:cNvSpPr>
          <p:nvPr/>
        </p:nvSpPr>
        <p:spPr>
          <a:xfrm>
            <a:off x="1190552" y="846719"/>
            <a:ext cx="10321419" cy="829681"/>
          </a:xfrm>
          <a:prstGeom prst="rect">
            <a:avLst/>
          </a:prstGeom>
        </p:spPr>
        <p:txBody>
          <a:bodyPr/>
          <a:lstStyle>
            <a:lvl1pPr marL="176213" indent="-176213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079500" indent="-1651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520825" indent="-149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971675" indent="-1428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Las capacidades comerciales de la empresa tienen muchos procesos que se pueden eficientar con la ayuda de la ciencia de datos 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2F981DD-C464-69C6-02D1-66F0F1BA04E7}"/>
              </a:ext>
            </a:extLst>
          </p:cNvPr>
          <p:cNvSpPr txBox="1"/>
          <p:nvPr/>
        </p:nvSpPr>
        <p:spPr>
          <a:xfrm>
            <a:off x="1190551" y="2095500"/>
            <a:ext cx="10321419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Uno de los activos más importante para Arca Continental son los refrigeradores que se prestan a los clientes.</a:t>
            </a:r>
          </a:p>
          <a:p>
            <a:pPr marL="285750" indent="-285750">
              <a:spcBef>
                <a:spcPts val="600"/>
              </a:spcBef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Actualmente estamos trabajando en definir el mejor refrigerador según las necesidades y características del cliente</a:t>
            </a:r>
          </a:p>
          <a:p>
            <a:pPr marL="285750" indent="-285750">
              <a:spcBef>
                <a:spcPts val="600"/>
              </a:spcBef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Pensando en los próximos años el escenario ideal sería poder saber que clientes necesitan refrigerador, cuantos y de que tipo.</a:t>
            </a:r>
          </a:p>
          <a:p>
            <a:pPr marL="285750" indent="-285750">
              <a:spcBef>
                <a:spcPts val="600"/>
              </a:spcBef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s-MX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8824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>
            <a:extLst>
              <a:ext uri="{FF2B5EF4-FFF2-40B4-BE49-F238E27FC236}">
                <a16:creationId xmlns:a16="http://schemas.microsoft.com/office/drawing/2014/main" id="{D05330C8-E004-42B4-954E-817EFA093C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34973" r="21239" b="15847"/>
          <a:stretch/>
        </p:blipFill>
        <p:spPr>
          <a:xfrm rot="10800000" flipH="1">
            <a:off x="0" y="0"/>
            <a:ext cx="907183" cy="142406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35AE8BE-6C8E-B1ED-EDF7-AAD00FEC80AA}"/>
              </a:ext>
            </a:extLst>
          </p:cNvPr>
          <p:cNvSpPr txBox="1">
            <a:spLocks/>
          </p:cNvSpPr>
          <p:nvPr/>
        </p:nvSpPr>
        <p:spPr>
          <a:xfrm>
            <a:off x="1190553" y="286914"/>
            <a:ext cx="10321419" cy="45820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 panose="020B0504020202020204" pitchFamily="34" charset="0"/>
              </a:rPr>
              <a:t>¿Debería el cliente tener refrigerado?</a:t>
            </a:r>
          </a:p>
        </p:txBody>
      </p:sp>
      <p:sp>
        <p:nvSpPr>
          <p:cNvPr id="5" name="Subtitle 3">
            <a:extLst>
              <a:ext uri="{FF2B5EF4-FFF2-40B4-BE49-F238E27FC236}">
                <a16:creationId xmlns:a16="http://schemas.microsoft.com/office/drawing/2014/main" id="{D84ADBC1-BD46-8418-C2B3-CC78EA233B64}"/>
              </a:ext>
            </a:extLst>
          </p:cNvPr>
          <p:cNvSpPr txBox="1">
            <a:spLocks/>
          </p:cNvSpPr>
          <p:nvPr/>
        </p:nvSpPr>
        <p:spPr>
          <a:xfrm>
            <a:off x="1190552" y="846719"/>
            <a:ext cx="10321419" cy="829681"/>
          </a:xfrm>
          <a:prstGeom prst="rect">
            <a:avLst/>
          </a:prstGeom>
        </p:spPr>
        <p:txBody>
          <a:bodyPr/>
          <a:lstStyle>
            <a:lvl1pPr marL="176213" indent="-176213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079500" indent="-1651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520825" indent="-149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971675" indent="-1428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Para poder aprovechar nuestros activos al máximo y llegar al escenario ideal primero debemos decidir si es que a un cliente se le debería o no asignar un refrigerador adicional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2F981DD-C464-69C6-02D1-66F0F1BA04E7}"/>
              </a:ext>
            </a:extLst>
          </p:cNvPr>
          <p:cNvSpPr txBox="1"/>
          <p:nvPr/>
        </p:nvSpPr>
        <p:spPr>
          <a:xfrm>
            <a:off x="1190551" y="2095500"/>
            <a:ext cx="10321419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Para contestar esta pregunta, se probaron diferentes modelos:</a:t>
            </a:r>
          </a:p>
          <a:p>
            <a:pPr marL="742950" lvl="1" indent="-285750">
              <a:spcBef>
                <a:spcPts val="600"/>
              </a:spcBef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s-MX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KNN: 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K-vecino más cercano, modelo de clasificación no paramétrico </a:t>
            </a:r>
          </a:p>
          <a:p>
            <a:pPr marL="742950" lvl="1" indent="-285750">
              <a:spcBef>
                <a:spcPts val="600"/>
              </a:spcBef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s-MX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Regresión Lineal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: Modela la variable desconocida y la conocida como una ecuación lineal</a:t>
            </a:r>
          </a:p>
          <a:p>
            <a:pPr marL="742950" lvl="1" indent="-285750">
              <a:spcBef>
                <a:spcPts val="600"/>
              </a:spcBef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s-MX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Regresión Logística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: Otro tipo de análisis de regresión que se utiliza para predecir el resultado de una variable categórica (debería tener cooler si o no)</a:t>
            </a:r>
          </a:p>
          <a:p>
            <a:pPr marL="742950" lvl="1" indent="-285750">
              <a:spcBef>
                <a:spcPts val="600"/>
              </a:spcBef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s-MX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Árbol de decisión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: Modelo que utiliza los predictores para definir el objetivo mapeando los posibles resultados de una serie de decisiones</a:t>
            </a:r>
          </a:p>
          <a:p>
            <a:pPr marL="742950" lvl="1" indent="-285750">
              <a:spcBef>
                <a:spcPts val="600"/>
              </a:spcBef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s-MX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Bosque Aleatorio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: Aparte de utilizar arboles de decisión se utiliza aleatoriamente el subconjunto de datos y también se agarra una selección de características aleatoriamente en vez de usar todas las características para crecer árboles.</a:t>
            </a:r>
          </a:p>
        </p:txBody>
      </p:sp>
    </p:spTree>
    <p:extLst>
      <p:ext uri="{BB962C8B-B14F-4D97-AF65-F5344CB8AC3E}">
        <p14:creationId xmlns:p14="http://schemas.microsoft.com/office/powerpoint/2010/main" val="2223647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>
            <a:extLst>
              <a:ext uri="{FF2B5EF4-FFF2-40B4-BE49-F238E27FC236}">
                <a16:creationId xmlns:a16="http://schemas.microsoft.com/office/drawing/2014/main" id="{D05330C8-E004-42B4-954E-817EFA093C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34973" r="21239" b="15847"/>
          <a:stretch/>
        </p:blipFill>
        <p:spPr>
          <a:xfrm rot="10800000" flipH="1">
            <a:off x="0" y="0"/>
            <a:ext cx="907183" cy="142406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35AE8BE-6C8E-B1ED-EDF7-AAD00FEC80AA}"/>
              </a:ext>
            </a:extLst>
          </p:cNvPr>
          <p:cNvSpPr txBox="1">
            <a:spLocks/>
          </p:cNvSpPr>
          <p:nvPr/>
        </p:nvSpPr>
        <p:spPr>
          <a:xfrm>
            <a:off x="1190553" y="286914"/>
            <a:ext cx="10321419" cy="45820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 panose="020B0504020202020204" pitchFamily="34" charset="0"/>
              </a:rPr>
              <a:t>Código y Resultados</a:t>
            </a:r>
          </a:p>
        </p:txBody>
      </p:sp>
      <p:sp>
        <p:nvSpPr>
          <p:cNvPr id="5" name="Subtitle 3">
            <a:extLst>
              <a:ext uri="{FF2B5EF4-FFF2-40B4-BE49-F238E27FC236}">
                <a16:creationId xmlns:a16="http://schemas.microsoft.com/office/drawing/2014/main" id="{D84ADBC1-BD46-8418-C2B3-CC78EA233B64}"/>
              </a:ext>
            </a:extLst>
          </p:cNvPr>
          <p:cNvSpPr txBox="1">
            <a:spLocks/>
          </p:cNvSpPr>
          <p:nvPr/>
        </p:nvSpPr>
        <p:spPr>
          <a:xfrm>
            <a:off x="1190552" y="846719"/>
            <a:ext cx="10321419" cy="829681"/>
          </a:xfrm>
          <a:prstGeom prst="rect">
            <a:avLst/>
          </a:prstGeom>
        </p:spPr>
        <p:txBody>
          <a:bodyPr/>
          <a:lstStyle>
            <a:lvl1pPr marL="176213" indent="-176213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079500" indent="-1651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520825" indent="-149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971675" indent="-1428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Se probaron varios modelos y al final el de Regresión Logística fue el mejor y el que se guardó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2F981DD-C464-69C6-02D1-66F0F1BA04E7}"/>
              </a:ext>
            </a:extLst>
          </p:cNvPr>
          <p:cNvSpPr txBox="1"/>
          <p:nvPr/>
        </p:nvSpPr>
        <p:spPr>
          <a:xfrm>
            <a:off x="1190551" y="2095500"/>
            <a:ext cx="103214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Código: </a:t>
            </a:r>
          </a:p>
          <a:p>
            <a:pPr>
              <a:spcBef>
                <a:spcPts val="600"/>
              </a:spcBef>
              <a:spcAft>
                <a:spcPts val="1200"/>
              </a:spcAft>
              <a:buClr>
                <a:srgbClr val="C00000"/>
              </a:buClr>
            </a:pP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hlinkClick r:id="rId4"/>
              </a:rPr>
              <a:t>https://github.com/lorelilm/Curso_Data_Translator/tree/master/ProyectoFinalDT</a:t>
            </a:r>
            <a:endParaRPr lang="es-MX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285750" indent="-285750">
              <a:spcBef>
                <a:spcPts val="600"/>
              </a:spcBef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Se decidió utilizar el modelo de </a:t>
            </a:r>
            <a:r>
              <a:rPr lang="es-MX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Regresión Logística 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por tener el mejor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accuracy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</a:p>
        </p:txBody>
      </p:sp>
      <p:graphicFrame>
        <p:nvGraphicFramePr>
          <p:cNvPr id="3" name="Tabla 6">
            <a:extLst>
              <a:ext uri="{FF2B5EF4-FFF2-40B4-BE49-F238E27FC236}">
                <a16:creationId xmlns:a16="http://schemas.microsoft.com/office/drawing/2014/main" id="{67FF22E4-734E-616D-7AA6-244F799E4C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122997"/>
              </p:ext>
            </p:extLst>
          </p:nvPr>
        </p:nvGraphicFramePr>
        <p:xfrm>
          <a:off x="1606092" y="4101480"/>
          <a:ext cx="8979816" cy="10770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6636">
                  <a:extLst>
                    <a:ext uri="{9D8B030D-6E8A-4147-A177-3AD203B41FA5}">
                      <a16:colId xmlns:a16="http://schemas.microsoft.com/office/drawing/2014/main" val="1474567475"/>
                    </a:ext>
                  </a:extLst>
                </a:gridCol>
                <a:gridCol w="1496636">
                  <a:extLst>
                    <a:ext uri="{9D8B030D-6E8A-4147-A177-3AD203B41FA5}">
                      <a16:colId xmlns:a16="http://schemas.microsoft.com/office/drawing/2014/main" val="172285994"/>
                    </a:ext>
                  </a:extLst>
                </a:gridCol>
                <a:gridCol w="1496636">
                  <a:extLst>
                    <a:ext uri="{9D8B030D-6E8A-4147-A177-3AD203B41FA5}">
                      <a16:colId xmlns:a16="http://schemas.microsoft.com/office/drawing/2014/main" val="2614118793"/>
                    </a:ext>
                  </a:extLst>
                </a:gridCol>
                <a:gridCol w="1496636">
                  <a:extLst>
                    <a:ext uri="{9D8B030D-6E8A-4147-A177-3AD203B41FA5}">
                      <a16:colId xmlns:a16="http://schemas.microsoft.com/office/drawing/2014/main" val="676290474"/>
                    </a:ext>
                  </a:extLst>
                </a:gridCol>
                <a:gridCol w="1496636">
                  <a:extLst>
                    <a:ext uri="{9D8B030D-6E8A-4147-A177-3AD203B41FA5}">
                      <a16:colId xmlns:a16="http://schemas.microsoft.com/office/drawing/2014/main" val="1838539362"/>
                    </a:ext>
                  </a:extLst>
                </a:gridCol>
                <a:gridCol w="1496636">
                  <a:extLst>
                    <a:ext uri="{9D8B030D-6E8A-4147-A177-3AD203B41FA5}">
                      <a16:colId xmlns:a16="http://schemas.microsoft.com/office/drawing/2014/main" val="1450142312"/>
                    </a:ext>
                  </a:extLst>
                </a:gridCol>
              </a:tblGrid>
              <a:tr h="681925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</a:rPr>
                        <a:t>Modelo</a:t>
                      </a: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</a:rPr>
                        <a:t>Regresión Lineal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</a:rPr>
                        <a:t>KNN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</a:rPr>
                        <a:t>Árbol de Decisión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</a:rPr>
                        <a:t>Random Forest 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</a:rPr>
                        <a:t>Regresión Logística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595542"/>
                  </a:ext>
                </a:extLst>
              </a:tr>
              <a:tr h="395084">
                <a:tc>
                  <a:txBody>
                    <a:bodyPr/>
                    <a:lstStyle/>
                    <a:p>
                      <a:pPr algn="ctr"/>
                      <a:r>
                        <a:rPr lang="es-MX" b="1" dirty="0">
                          <a:solidFill>
                            <a:schemeClr val="bg1"/>
                          </a:solidFill>
                        </a:rPr>
                        <a:t>Accuracy</a:t>
                      </a: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32.19%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70.95%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99.96%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99.98%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/>
                        <a:t>96.99%</a:t>
                      </a:r>
                      <a:endParaRPr lang="es-MX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1830385"/>
                  </a:ext>
                </a:extLst>
              </a:tr>
            </a:tbl>
          </a:graphicData>
        </a:graphic>
      </p:graphicFrame>
      <p:sp>
        <p:nvSpPr>
          <p:cNvPr id="7" name="Rectángulo 6">
            <a:extLst>
              <a:ext uri="{FF2B5EF4-FFF2-40B4-BE49-F238E27FC236}">
                <a16:creationId xmlns:a16="http://schemas.microsoft.com/office/drawing/2014/main" id="{D894FB88-7193-4347-700E-FA9A0644CA66}"/>
              </a:ext>
            </a:extLst>
          </p:cNvPr>
          <p:cNvSpPr/>
          <p:nvPr/>
        </p:nvSpPr>
        <p:spPr>
          <a:xfrm>
            <a:off x="9106678" y="4002833"/>
            <a:ext cx="1479230" cy="1259632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2152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>
            <a:extLst>
              <a:ext uri="{FF2B5EF4-FFF2-40B4-BE49-F238E27FC236}">
                <a16:creationId xmlns:a16="http://schemas.microsoft.com/office/drawing/2014/main" id="{D05330C8-E004-42B4-954E-817EFA093C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34973" r="21239" b="15847"/>
          <a:stretch/>
        </p:blipFill>
        <p:spPr>
          <a:xfrm rot="10800000" flipH="1">
            <a:off x="0" y="0"/>
            <a:ext cx="907183" cy="142406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35AE8BE-6C8E-B1ED-EDF7-AAD00FEC80AA}"/>
              </a:ext>
            </a:extLst>
          </p:cNvPr>
          <p:cNvSpPr txBox="1">
            <a:spLocks/>
          </p:cNvSpPr>
          <p:nvPr/>
        </p:nvSpPr>
        <p:spPr>
          <a:xfrm>
            <a:off x="1190553" y="286914"/>
            <a:ext cx="10321419" cy="45820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 panose="020B0504020202020204" pitchFamily="34" charset="0"/>
              </a:rPr>
              <a:t>Siguientes pasos</a:t>
            </a:r>
          </a:p>
        </p:txBody>
      </p:sp>
      <p:sp>
        <p:nvSpPr>
          <p:cNvPr id="5" name="Subtitle 3">
            <a:extLst>
              <a:ext uri="{FF2B5EF4-FFF2-40B4-BE49-F238E27FC236}">
                <a16:creationId xmlns:a16="http://schemas.microsoft.com/office/drawing/2014/main" id="{D84ADBC1-BD46-8418-C2B3-CC78EA233B64}"/>
              </a:ext>
            </a:extLst>
          </p:cNvPr>
          <p:cNvSpPr txBox="1">
            <a:spLocks/>
          </p:cNvSpPr>
          <p:nvPr/>
        </p:nvSpPr>
        <p:spPr>
          <a:xfrm>
            <a:off x="1190552" y="846719"/>
            <a:ext cx="10321419" cy="829681"/>
          </a:xfrm>
          <a:prstGeom prst="rect">
            <a:avLst/>
          </a:prstGeom>
        </p:spPr>
        <p:txBody>
          <a:bodyPr/>
          <a:lstStyle>
            <a:lvl1pPr marL="176213" indent="-176213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079500" indent="-1651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520825" indent="-149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971675" indent="-1428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Revisar este modelo con diferentes áreas podría ayudar a fortalecer el modelo, tanto de manera técnica como su aplicación en la situación real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2F981DD-C464-69C6-02D1-66F0F1BA04E7}"/>
              </a:ext>
            </a:extLst>
          </p:cNvPr>
          <p:cNvSpPr txBox="1"/>
          <p:nvPr/>
        </p:nvSpPr>
        <p:spPr>
          <a:xfrm>
            <a:off x="1190551" y="2095500"/>
            <a:ext cx="1032141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Ver otras variables que podrían utilizarse como X</a:t>
            </a:r>
          </a:p>
          <a:p>
            <a:pPr marL="285750" indent="-285750">
              <a:spcBef>
                <a:spcPts val="600"/>
              </a:spcBef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Revisarlo con el equipo de Activos Fríos para que con su experiencia se puedan validar las </a:t>
            </a:r>
          </a:p>
          <a:p>
            <a:pPr marL="285750" indent="-285750">
              <a:spcBef>
                <a:spcPts val="600"/>
              </a:spcBef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Verlo internamente con el equipo de Ciencia de Datos y explorar si este es el mejor modelo o tal vez explorar otras opciones como redes bayesianas</a:t>
            </a:r>
          </a:p>
          <a:p>
            <a:pPr marL="285750" indent="-285750">
              <a:spcBef>
                <a:spcPts val="600"/>
              </a:spcBef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Posibilidad de aplicarlo como un módulo para poder fortalecer un algoritmo actual que recomienda el tipo de refrigeradores se deberían de introducir al mercado</a:t>
            </a:r>
          </a:p>
          <a:p>
            <a:pPr marL="742950" lvl="1" indent="-285750">
              <a:spcBef>
                <a:spcPts val="600"/>
              </a:spcBef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s-MX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285750" indent="-285750">
              <a:spcBef>
                <a:spcPts val="600"/>
              </a:spcBef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s-MX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285750" indent="-285750">
              <a:spcBef>
                <a:spcPts val="600"/>
              </a:spcBef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s-MX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51950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>
            <a:extLst>
              <a:ext uri="{FF2B5EF4-FFF2-40B4-BE49-F238E27FC236}">
                <a16:creationId xmlns:a16="http://schemas.microsoft.com/office/drawing/2014/main" id="{CF91ECC3-FE3D-4F49-B121-0008E4EFB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0728" y="0"/>
            <a:ext cx="5537200" cy="68580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E8419957-E88C-45DA-B02A-7597504444E6}"/>
              </a:ext>
            </a:extLst>
          </p:cNvPr>
          <p:cNvSpPr txBox="1"/>
          <p:nvPr/>
        </p:nvSpPr>
        <p:spPr>
          <a:xfrm>
            <a:off x="3886200" y="2235200"/>
            <a:ext cx="368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3666613803"/>
      </p:ext>
    </p:extLst>
  </p:cSld>
  <p:clrMapOvr>
    <a:masterClrMapping/>
  </p:clrMapOvr>
</p:sld>
</file>

<file path=ppt/theme/theme1.xml><?xml version="1.0" encoding="utf-8"?>
<a:theme xmlns:a="http://schemas.openxmlformats.org/drawingml/2006/main" name="Comercial y Digital">
  <a:themeElements>
    <a:clrScheme name="Custom 1">
      <a:dk1>
        <a:sysClr val="windowText" lastClr="000000"/>
      </a:dk1>
      <a:lt1>
        <a:sysClr val="window" lastClr="FFFFFF"/>
      </a:lt1>
      <a:dk2>
        <a:srgbClr val="A5A5A5"/>
      </a:dk2>
      <a:lt2>
        <a:srgbClr val="E7E6E6"/>
      </a:lt2>
      <a:accent1>
        <a:srgbClr val="B82524"/>
      </a:accent1>
      <a:accent2>
        <a:srgbClr val="6D3826"/>
      </a:accent2>
      <a:accent3>
        <a:srgbClr val="A5A5A5"/>
      </a:accent3>
      <a:accent4>
        <a:srgbClr val="F89728"/>
      </a:accent4>
      <a:accent5>
        <a:srgbClr val="FFD201"/>
      </a:accent5>
      <a:accent6>
        <a:srgbClr val="5B9BD5"/>
      </a:accent6>
      <a:hlink>
        <a:srgbClr val="0563C1"/>
      </a:hlink>
      <a:folHlink>
        <a:srgbClr val="954F72"/>
      </a:folHlink>
    </a:clrScheme>
    <a:fontScheme name="Custom 2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11D139DD34D4A4A866C270DE1A4CEC4" ma:contentTypeVersion="10" ma:contentTypeDescription="Crear nuevo documento." ma:contentTypeScope="" ma:versionID="61a409230add61c94c73dc86a98c8adf">
  <xsd:schema xmlns:xsd="http://www.w3.org/2001/XMLSchema" xmlns:xs="http://www.w3.org/2001/XMLSchema" xmlns:p="http://schemas.microsoft.com/office/2006/metadata/properties" xmlns:ns3="0fa3ac14-8ba2-4b30-afdd-13cd30a0d449" xmlns:ns4="c63b5062-494f-48e3-82dc-e15ecd93e355" targetNamespace="http://schemas.microsoft.com/office/2006/metadata/properties" ma:root="true" ma:fieldsID="d99533051a8a308788e235a816fb030f" ns3:_="" ns4:_="">
    <xsd:import namespace="0fa3ac14-8ba2-4b30-afdd-13cd30a0d449"/>
    <xsd:import namespace="c63b5062-494f-48e3-82dc-e15ecd93e35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a3ac14-8ba2-4b30-afdd-13cd30a0d44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3b5062-494f-48e3-82dc-e15ecd93e355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5D5C2D-646D-419F-98CC-5389BD80FD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7A1BAF-FD22-4884-83CE-A283487F3C63}">
  <ds:schemaRefs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infopath/2007/PartnerControls"/>
    <ds:schemaRef ds:uri="http://purl.org/dc/terms/"/>
    <ds:schemaRef ds:uri="http://www.w3.org/XML/1998/namespace"/>
    <ds:schemaRef ds:uri="http://schemas.openxmlformats.org/package/2006/metadata/core-properties"/>
    <ds:schemaRef ds:uri="c63b5062-494f-48e3-82dc-e15ecd93e355"/>
    <ds:schemaRef ds:uri="0fa3ac14-8ba2-4b30-afdd-13cd30a0d449"/>
  </ds:schemaRefs>
</ds:datastoreItem>
</file>

<file path=customXml/itemProps3.xml><?xml version="1.0" encoding="utf-8"?>
<ds:datastoreItem xmlns:ds="http://schemas.openxmlformats.org/officeDocument/2006/customXml" ds:itemID="{4270CA76-E9D7-430D-9269-2317EE7C17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a3ac14-8ba2-4b30-afdd-13cd30a0d449"/>
    <ds:schemaRef ds:uri="c63b5062-494f-48e3-82dc-e15ecd93e35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11811</TotalTime>
  <Words>558</Words>
  <Application>Microsoft Office PowerPoint</Application>
  <PresentationFormat>Panorámica</PresentationFormat>
  <Paragraphs>49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Roboto</vt:lpstr>
      <vt:lpstr>Wingdings</vt:lpstr>
      <vt:lpstr>Arial</vt:lpstr>
      <vt:lpstr>Avenir Next LT Pro</vt:lpstr>
      <vt:lpstr>Calibri</vt:lpstr>
      <vt:lpstr>Comercial y Digital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Plantilla RMCD</dc:title>
  <dc:creator>RICARDO IVAN ENRIQUEZ (MXSEJ)</dc:creator>
  <cp:lastModifiedBy>ELVIA LORELI LOZADA MONTES</cp:lastModifiedBy>
  <cp:revision>216</cp:revision>
  <dcterms:created xsi:type="dcterms:W3CDTF">2020-01-14T23:16:31Z</dcterms:created>
  <dcterms:modified xsi:type="dcterms:W3CDTF">2023-01-17T19:38:29Z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0x010100211D139DD34D4A4A866C270DE1A4CEC4</vt:lpwstr>
  </property>
  <property fmtid="{D5CDD505-2E9C-101B-9397-08002B2CF9AE}" pid="3" name="MSIP_Label_5fb22e38-1a08-4b06-a6dd-a7ec074d3af8_Enabled">
    <vt:lpwstr>true</vt:lpwstr>
  </property>
  <property fmtid="{D5CDD505-2E9C-101B-9397-08002B2CF9AE}" pid="4" name="MSIP_Label_5fb22e38-1a08-4b06-a6dd-a7ec074d3af8_SetDate">
    <vt:lpwstr>2023-01-04T21:42:58Z</vt:lpwstr>
  </property>
  <property fmtid="{D5CDD505-2E9C-101B-9397-08002B2CF9AE}" pid="5" name="MSIP_Label_5fb22e38-1a08-4b06-a6dd-a7ec074d3af8_Method">
    <vt:lpwstr>Standard</vt:lpwstr>
  </property>
  <property fmtid="{D5CDD505-2E9C-101B-9397-08002B2CF9AE}" pid="6" name="MSIP_Label_5fb22e38-1a08-4b06-a6dd-a7ec074d3af8_Name">
    <vt:lpwstr>Datos Publicos</vt:lpwstr>
  </property>
  <property fmtid="{D5CDD505-2E9C-101B-9397-08002B2CF9AE}" pid="7" name="MSIP_Label_5fb22e38-1a08-4b06-a6dd-a7ec074d3af8_SiteId">
    <vt:lpwstr>433ec967-f454-49f2-b132-d07f81545e02</vt:lpwstr>
  </property>
  <property fmtid="{D5CDD505-2E9C-101B-9397-08002B2CF9AE}" pid="8" name="MSIP_Label_5fb22e38-1a08-4b06-a6dd-a7ec074d3af8_ActionId">
    <vt:lpwstr>b62d1c90-041e-4ef7-9404-063503ccd032</vt:lpwstr>
  </property>
  <property fmtid="{D5CDD505-2E9C-101B-9397-08002B2CF9AE}" pid="9" name="MSIP_Label_5fb22e38-1a08-4b06-a6dd-a7ec074d3af8_ContentBits">
    <vt:lpwstr>0</vt:lpwstr>
  </property>
</Properties>
</file>