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394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5252-C34C-4A4D-BA16-345E0D26C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0540-7494-4ACB-8A6D-1A8F0431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5086-C6F1-4AF3-8F78-E098337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4399-6413-4802-86A1-BD811EF4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603F-490E-4DD8-AA75-87882314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77F0-F7D9-4248-88DC-C4C6F19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A5ED-35AA-40F7-AB52-316B8F2E3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FD1-8DC2-4BDD-8A9B-7D236C1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5D03-8BC4-49A1-BF75-9D1ED915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D36B-E8F4-4233-B3F3-013734CC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B44A-0B2C-46BE-9B74-78D10FEE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9D44-B213-437A-9ADB-D826C38B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24-9172-44D9-94D2-C57F45E0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798C-5818-4A5A-B2F2-02666B0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CBDB-8CF5-47D9-8E96-29BDAB5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B600-4A90-407A-B3CE-748BB6E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21CF-9481-4A58-99DB-D8624664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8E15-15B7-4207-BE90-4B6BE30B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3602-A835-4ED2-8839-CC4EEA7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3CD0-9169-42DC-8D53-3EA1CFD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A17B-C92C-4F33-BA22-95213473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BF90-9A4F-4A7F-B740-34C474B3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162C-888D-4EB2-B9E6-B747E01E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3976-0BBD-49EF-9F6F-B97FE554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6C54-E552-4AD6-9E27-CFD3FC31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DB1F-383F-4511-ADB5-A430E675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9B9D-87B7-4564-B4F1-841EE0C2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9935-58FF-4853-9891-C9846E5D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3A1F-33DF-439C-9E87-63A3FD84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8E41-B83A-4D04-AC0A-70A9C8F1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FE6FA-6740-450D-B1B9-21AE51A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960-6CC4-4E15-89FB-8C5DFE00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1656-9682-48D2-A6EF-B0CDD068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5A736-20EC-48E0-9EAC-2A0FFD4AD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9C05E-209B-42E3-95C9-7BFF2576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BE5E6-8D1C-476E-9B02-57FCBE417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A5902-4D23-4042-8A92-FF0CBE00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2543-926D-4BA4-9BAC-F6EBF074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80882-E644-4060-96FC-42952BC6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CBC3-6DB0-47F0-8A6F-F611D6C3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664-A739-442F-A7D9-98D2E90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840F-F4C1-4E62-A3C2-96C6401E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E925-7B1D-4F6D-856E-589EDAC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B9E06-E3F6-4D78-A66A-5FD891D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8D18-25B6-41FE-B83A-0B1DFF0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6A52-C032-42A4-A2E4-5B59E15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8F2C-4FB0-4224-9721-68A96BF2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1991-18C2-44CE-A630-427AD55F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08072-74EA-44DE-B9CA-81A42FD8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9FBE-8BBD-4564-A534-16FD9B7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4DC5D-4442-4154-B868-3D23A2CD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CFC6-379E-4192-99DF-AB7A64EB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FC36-9F25-4D48-8E41-B3FA5532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7FBA4-2053-42F3-8246-BE016DA2C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31C2-FD1A-4891-8143-DDB31450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A812A-FA6A-41C3-952F-35C02AA9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2CC6-4C0E-4FD1-A398-16699C7E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69CF-5DFD-4DD3-ADF8-9ABB530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1F4D1-EA9A-4297-9FFA-0E915221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FE5B-CA00-48C8-884B-00CE6F5E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BD23-ECD0-45A9-A297-DDDF484A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CA5F-4F06-46EC-8F59-DFB6A25174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BFB3-A5E8-40A6-84FE-36641B613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3D40-8838-4B2D-8311-8619F758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5804-C49A-45AB-BAE9-F1285A0F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123670-56B7-4226-83DA-1DA9D74DA905}"/>
              </a:ext>
            </a:extLst>
          </p:cNvPr>
          <p:cNvSpPr txBox="1"/>
          <p:nvPr/>
        </p:nvSpPr>
        <p:spPr>
          <a:xfrm>
            <a:off x="3384840" y="349798"/>
            <a:ext cx="6225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0"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Box's Test of Equality of Covariance Matrices</a:t>
            </a:r>
          </a:p>
          <a:p>
            <a:pPr marR="0"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CDC790-3BF0-433A-95A5-B9AA851C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405" y="1329880"/>
            <a:ext cx="2146636" cy="440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9296D-07F5-4675-94AE-7CA17A78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1430419"/>
            <a:ext cx="5258256" cy="3535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CD87B-7C56-4FD0-8386-4F07536E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71" y="2420223"/>
            <a:ext cx="348264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Liu</dc:creator>
  <cp:lastModifiedBy>Lore Liu</cp:lastModifiedBy>
  <cp:revision>2</cp:revision>
  <dcterms:created xsi:type="dcterms:W3CDTF">2020-10-18T05:43:25Z</dcterms:created>
  <dcterms:modified xsi:type="dcterms:W3CDTF">2020-10-19T08:33:12Z</dcterms:modified>
</cp:coreProperties>
</file>