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D4A0-FB94-4644-AD9E-CF91BA4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224D0-1178-4AFA-98D7-9D2D5731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CA04-5B5C-44BD-875F-F9B47215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F23A-60A8-4BA3-9448-B59998F6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0EEF-149C-4FDD-9B71-BCE72804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758F-B2B6-4438-B48F-251A1B3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F6A4A-D466-4BC3-9CE3-50EBCE202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1D5-7994-4A4F-839C-4002EC68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F05C-5E5C-430F-8CC1-F9D32C40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498F-D2C7-49A4-A4BA-50BA39F8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3E5DB-A717-4EB3-95EA-579D591EF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F7B4-9AA3-429D-805D-5C91663E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B4F0-63E8-4D3E-8467-14BDEB45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BDE1-8DBD-4D17-9B9E-27B43FE0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A2DA-0940-4B72-9883-96851215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4A6F-AE0B-46F8-9B47-37084CA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3D57-391E-4FCA-9CA3-0C3C5CF1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5F58-A06C-41E0-A662-E21313B5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D11E-1314-4740-824B-527D26C5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D181-B12D-4940-AF47-F82E4EC7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243-C36A-42DF-B1EE-F5270962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E77C-AA97-4C10-800E-A77695DB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35DF-5C02-4942-87FB-CF5A119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E882-141F-49F0-BAC4-3283D458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0EAA-B8D9-4A80-AAB3-30EC6B8D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48FC-D2E7-4389-A4EA-8D434AD5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57A1-BC57-4246-AD24-60E6361C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B8B1-5EF4-4CF0-8417-3B25E40E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EA51-34AB-4DB4-A5F5-C93763C5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5332-D851-4B30-A6AB-09B13A17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7AF72-61CA-4DB6-9F95-71A3DF90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9311-62AA-4B87-9191-F6B9A19A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7C8C2-B19C-4F8B-99C7-571B19F0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805A-AC63-4C9B-935F-19813911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A19E1-A674-40A4-BEE4-BFDC51727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D8DF1-FD02-41B3-8C34-79896CCC1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1332-A608-461D-BBC8-D1922D53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C04FC-F03F-4B3F-9EB0-250313B8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CB745-3CD4-4C19-8EA3-9606D352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8CAD-9987-48EC-8604-ED6A8C69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C8EDF-7F5C-4615-96A9-B2E1479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F28AF-0B5A-4F15-8026-5D60707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EB109-323B-4CA7-910C-3C262B3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A30C9-EC09-4888-9BC4-9E7EE6DB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0A035-309D-4F29-A26A-DB12C4A1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DC089-CA11-407C-BD1C-89B749D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21C-4689-43C2-B1AC-CE98FB62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A75D-D52F-4C0C-B75B-ED769774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594CB-B7E2-49A5-AAE5-5BE665A5D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3E5E-D126-46BF-981A-000E8CB2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0DCF3-E2EA-481D-A48E-E09491A6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303ED-DF2D-448C-8D9D-3732372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8D97-9C1E-4D7E-8711-1502F158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E5D6C-AF65-4716-8233-E92023462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AF43-7108-4171-861E-2042C9D7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7C92-606E-4173-8181-89F827FB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8CF0-0D28-4450-B18B-84DE793C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B74C-D965-4524-BF59-3517967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BDE80-E139-4C57-A251-39D5713C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2C23-4F4A-4F7C-8494-A08DA976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0D4A-494F-49B3-BE32-262F72BCC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3A8-5CF8-4DA6-9630-65B58CF894D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8C66-07B1-4FE4-A855-8394E37FF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B5BE-D0A2-4614-A112-B38CE8E7B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D70C-18B7-47CE-B344-AC427F89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53F7B3-F702-4331-A8B4-2D0CBE24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9" y="1197094"/>
            <a:ext cx="5245341" cy="3624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1296B-2C8E-4D84-980E-7751E1A7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518" y="1216547"/>
            <a:ext cx="5122124" cy="42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 Liu</dc:creator>
  <cp:lastModifiedBy>Lore Liu</cp:lastModifiedBy>
  <cp:revision>2</cp:revision>
  <dcterms:created xsi:type="dcterms:W3CDTF">2020-10-18T06:05:42Z</dcterms:created>
  <dcterms:modified xsi:type="dcterms:W3CDTF">2020-10-19T08:34:26Z</dcterms:modified>
</cp:coreProperties>
</file>