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ED"/>
    <a:srgbClr val="FC7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7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7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28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17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29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45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1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40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65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8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58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4BA95-7F8E-462D-8E8B-7073D3AD2DE4}" type="datetimeFigureOut">
              <a:rPr lang="fr-FR" smtClean="0"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39B2-5D70-47B0-B62E-96D4192EEE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1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863" y="409303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899043" y="409303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174251" y="409303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595322" y="409303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870530" y="409303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1863" y="2355668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99043" y="2355668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174251" y="2355668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95322" y="2355668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9870530" y="2355668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16068" y="4213687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16068" y="4755698"/>
            <a:ext cx="360000" cy="360000"/>
          </a:xfrm>
          <a:prstGeom prst="rect">
            <a:avLst/>
          </a:prstGeom>
          <a:solidFill>
            <a:srgbClr val="FC7A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16068" y="527994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16068" y="5821128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16068" y="6327131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174251" y="4213687"/>
            <a:ext cx="360000" cy="360000"/>
          </a:xfrm>
          <a:prstGeom prst="rect">
            <a:avLst/>
          </a:prstGeom>
          <a:solidFill>
            <a:srgbClr val="43B0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171462" y="4756965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5171462" y="5282480"/>
            <a:ext cx="360000" cy="360000"/>
          </a:xfrm>
          <a:prstGeom prst="rect">
            <a:avLst/>
          </a:prstGeom>
          <a:solidFill>
            <a:srgbClr val="43B0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5171462" y="5805832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171462" y="6327131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0176873" y="2609714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10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365866" y="691940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2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5675721" y="691939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3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105412" y="691938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0395767" y="691937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090658" y="2609717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6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3365866" y="2609716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7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675721" y="2609715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8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8105412" y="2609715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9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1243058" y="844341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863" y="409303"/>
            <a:ext cx="180617" cy="14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2905580" y="409303"/>
            <a:ext cx="180617" cy="1440000"/>
          </a:xfrm>
          <a:prstGeom prst="rect">
            <a:avLst/>
          </a:prstGeom>
          <a:solidFill>
            <a:srgbClr val="FC7A2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5174251" y="409303"/>
            <a:ext cx="180617" cy="14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7604480" y="409303"/>
            <a:ext cx="180617" cy="14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9870530" y="409303"/>
            <a:ext cx="180617" cy="14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611863" y="2355668"/>
            <a:ext cx="180617" cy="1440000"/>
          </a:xfrm>
          <a:prstGeom prst="rect">
            <a:avLst/>
          </a:prstGeom>
          <a:solidFill>
            <a:srgbClr val="43B0E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2905580" y="2355668"/>
            <a:ext cx="180617" cy="144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171462" y="2355668"/>
            <a:ext cx="180617" cy="1440000"/>
          </a:xfrm>
          <a:prstGeom prst="rect">
            <a:avLst/>
          </a:prstGeom>
          <a:solidFill>
            <a:srgbClr val="43B0E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579986" y="2355668"/>
            <a:ext cx="180617" cy="144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9870529" y="2355668"/>
            <a:ext cx="180617" cy="14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62668" y="4101808"/>
            <a:ext cx="269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br>
              <a:rPr lang="fr-FR" dirty="0"/>
            </a:br>
            <a:br>
              <a:rPr lang="fr-FR" dirty="0"/>
            </a:br>
            <a:r>
              <a:rPr lang="fr-FR" dirty="0"/>
              <a:t>2</a:t>
            </a:r>
            <a:br>
              <a:rPr lang="fr-FR" dirty="0"/>
            </a:br>
            <a:br>
              <a:rPr lang="fr-FR" dirty="0"/>
            </a:br>
            <a:r>
              <a:rPr lang="fr-FR" dirty="0"/>
              <a:t>3</a:t>
            </a:r>
            <a:br>
              <a:rPr lang="fr-FR" dirty="0"/>
            </a:br>
            <a:endParaRPr lang="fr-FR" dirty="0"/>
          </a:p>
          <a:p>
            <a:r>
              <a:rPr lang="fr-FR" dirty="0"/>
              <a:t>4</a:t>
            </a:r>
            <a:br>
              <a:rPr lang="fr-FR" dirty="0"/>
            </a:br>
            <a:br>
              <a:rPr lang="fr-FR" dirty="0"/>
            </a:br>
            <a:r>
              <a:rPr lang="fr-FR" dirty="0"/>
              <a:t>5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730822" y="4139449"/>
            <a:ext cx="44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  <a:br>
              <a:rPr lang="fr-FR" dirty="0"/>
            </a:br>
            <a:br>
              <a:rPr lang="fr-FR" dirty="0"/>
            </a:br>
            <a:r>
              <a:rPr lang="fr-FR" dirty="0"/>
              <a:t>7</a:t>
            </a:r>
            <a:br>
              <a:rPr lang="fr-FR" dirty="0"/>
            </a:br>
            <a:br>
              <a:rPr lang="fr-FR" dirty="0"/>
            </a:br>
            <a:r>
              <a:rPr lang="fr-FR" dirty="0"/>
              <a:t>8</a:t>
            </a:r>
            <a:br>
              <a:rPr lang="fr-FR" dirty="0"/>
            </a:br>
            <a:endParaRPr lang="fr-FR" dirty="0"/>
          </a:p>
          <a:p>
            <a:r>
              <a:rPr lang="fr-FR" dirty="0"/>
              <a:t>9</a:t>
            </a:r>
            <a:br>
              <a:rPr lang="fr-FR" dirty="0"/>
            </a:br>
            <a:br>
              <a:rPr lang="fr-FR" dirty="0"/>
            </a:br>
            <a:r>
              <a:rPr lang="fr-FR" dirty="0"/>
              <a:t>10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1243058" y="4807921"/>
            <a:ext cx="351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- Prénom – Chirurgien - Intervention 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1243058" y="4366087"/>
            <a:ext cx="351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- Prénom – Chirurgien - Intervention 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1211857" y="5335468"/>
            <a:ext cx="351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- Prénom – Chirurgien - Intervention 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1211857" y="5905887"/>
            <a:ext cx="351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- Prénom – Chirurgien - Intervention 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1179109" y="6379354"/>
            <a:ext cx="351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- Prénom – Chirurgien - Intervention 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6002515" y="6416995"/>
            <a:ext cx="351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- Prénom – Chirurgien - Intervention 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6002515" y="4813761"/>
            <a:ext cx="351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- Prénom – Chirurgien - Intervention 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6002515" y="5335467"/>
            <a:ext cx="351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- Prénom – Chirurgien - Intervention 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6002515" y="5903019"/>
            <a:ext cx="351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- Prénom – Chirurgien - Intervention 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6027009" y="4304916"/>
            <a:ext cx="351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- Prénom – Chirurgien - Intervention </a:t>
            </a: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 rotWithShape="1">
          <a:blip r:embed="rId2"/>
          <a:srcRect l="37956" t="36217" r="33139" b="17978"/>
          <a:stretch/>
        </p:blipFill>
        <p:spPr>
          <a:xfrm>
            <a:off x="9739616" y="4807921"/>
            <a:ext cx="2139616" cy="19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9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10046" y="2023268"/>
            <a:ext cx="36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3310046" y="5229291"/>
            <a:ext cx="360000" cy="360000"/>
          </a:xfrm>
          <a:prstGeom prst="rect">
            <a:avLst/>
          </a:prstGeom>
          <a:solidFill>
            <a:srgbClr val="FC7A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310046" y="2682584"/>
            <a:ext cx="360000" cy="36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310046" y="3341900"/>
            <a:ext cx="360000" cy="360000"/>
          </a:xfrm>
          <a:prstGeom prst="rect">
            <a:avLst/>
          </a:prstGeom>
          <a:solidFill>
            <a:srgbClr val="43B0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032069" y="2023268"/>
            <a:ext cx="403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cours ( installation : clignotant)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44982" y="5229291"/>
            <a:ext cx="38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Retard                       Annulation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032068" y="2703957"/>
            <a:ext cx="353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Fermeture ( sortie : clignotant 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032068" y="3384646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Nettoyage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10046" y="400121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032068" y="4065335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Salle libre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91782" y="5226450"/>
            <a:ext cx="360000" cy="360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400594" y="595566"/>
            <a:ext cx="7541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Statuts possibles pour les salles et affichages des couleurs : </a:t>
            </a:r>
          </a:p>
        </p:txBody>
      </p:sp>
    </p:spTree>
    <p:extLst>
      <p:ext uri="{BB962C8B-B14F-4D97-AF65-F5344CB8AC3E}">
        <p14:creationId xmlns:p14="http://schemas.microsoft.com/office/powerpoint/2010/main" val="241861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863" y="216653"/>
            <a:ext cx="108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28349" y="340684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618400" y="219303"/>
            <a:ext cx="180000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18400" y="1575503"/>
            <a:ext cx="108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960583" y="1741189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863" y="1575503"/>
            <a:ext cx="180617" cy="1080000"/>
          </a:xfrm>
          <a:prstGeom prst="rect">
            <a:avLst/>
          </a:prstGeom>
          <a:solidFill>
            <a:srgbClr val="FC7A2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11863" y="2948232"/>
            <a:ext cx="108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962487" y="3093276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8400" y="2931703"/>
            <a:ext cx="180617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611863" y="4287649"/>
            <a:ext cx="108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611863" y="5637161"/>
            <a:ext cx="108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401001" y="216653"/>
            <a:ext cx="108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755963" y="368258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07538" y="219303"/>
            <a:ext cx="180000" cy="1080000"/>
          </a:xfrm>
          <a:prstGeom prst="rect">
            <a:avLst/>
          </a:prstGeom>
          <a:solidFill>
            <a:srgbClr val="43B0E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407538" y="1575503"/>
            <a:ext cx="108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749721" y="1741189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01001" y="1575503"/>
            <a:ext cx="180617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2401001" y="2948232"/>
            <a:ext cx="108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588155" y="5753447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10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07538" y="2931703"/>
            <a:ext cx="180617" cy="1080000"/>
          </a:xfrm>
          <a:prstGeom prst="rect">
            <a:avLst/>
          </a:prstGeom>
          <a:solidFill>
            <a:srgbClr val="43B0ED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2401001" y="4287649"/>
            <a:ext cx="108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2401001" y="5637161"/>
            <a:ext cx="1080000" cy="10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751625" y="4412150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9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984718" y="4411991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4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962487" y="5759742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5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722124" y="3116672"/>
            <a:ext cx="8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/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00685" y="328756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800685" y="870767"/>
            <a:ext cx="360000" cy="360000"/>
          </a:xfrm>
          <a:prstGeom prst="rect">
            <a:avLst/>
          </a:prstGeom>
          <a:solidFill>
            <a:srgbClr val="FC7A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800685" y="1395015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4800685" y="1936197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4800685" y="244220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447285" y="216877"/>
            <a:ext cx="2699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br>
              <a:rPr lang="fr-FR" dirty="0"/>
            </a:br>
            <a:br>
              <a:rPr lang="fr-FR" dirty="0"/>
            </a:br>
            <a:r>
              <a:rPr lang="fr-FR" dirty="0"/>
              <a:t>2</a:t>
            </a:r>
            <a:br>
              <a:rPr lang="fr-FR" dirty="0"/>
            </a:br>
            <a:br>
              <a:rPr lang="fr-FR" dirty="0"/>
            </a:br>
            <a:r>
              <a:rPr lang="fr-FR" dirty="0"/>
              <a:t>3</a:t>
            </a:r>
            <a:br>
              <a:rPr lang="fr-FR" dirty="0"/>
            </a:br>
            <a:endParaRPr lang="fr-FR" dirty="0"/>
          </a:p>
          <a:p>
            <a:r>
              <a:rPr lang="fr-FR" dirty="0"/>
              <a:t>4</a:t>
            </a:r>
            <a:br>
              <a:rPr lang="fr-FR" dirty="0"/>
            </a:br>
            <a:br>
              <a:rPr lang="fr-FR" dirty="0"/>
            </a:br>
            <a:r>
              <a:rPr lang="fr-FR" dirty="0"/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00685" y="3038656"/>
            <a:ext cx="360000" cy="360000"/>
          </a:xfrm>
          <a:prstGeom prst="rect">
            <a:avLst/>
          </a:prstGeom>
          <a:solidFill>
            <a:srgbClr val="43B0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4797896" y="3581934"/>
            <a:ext cx="360000" cy="36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4797896" y="4107449"/>
            <a:ext cx="360000" cy="360000"/>
          </a:xfrm>
          <a:prstGeom prst="rect">
            <a:avLst/>
          </a:prstGeom>
          <a:solidFill>
            <a:srgbClr val="43B0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4797896" y="4630801"/>
            <a:ext cx="36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4797896" y="5152100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4357256" y="2964418"/>
            <a:ext cx="44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  <a:br>
              <a:rPr lang="fr-FR" dirty="0"/>
            </a:br>
            <a:br>
              <a:rPr lang="fr-FR" dirty="0"/>
            </a:br>
            <a:r>
              <a:rPr lang="fr-FR" dirty="0"/>
              <a:t>7</a:t>
            </a:r>
            <a:br>
              <a:rPr lang="fr-FR" dirty="0"/>
            </a:br>
            <a:br>
              <a:rPr lang="fr-FR" dirty="0"/>
            </a:br>
            <a:r>
              <a:rPr lang="fr-FR" dirty="0"/>
              <a:t>8</a:t>
            </a:r>
            <a:br>
              <a:rPr lang="fr-FR" dirty="0"/>
            </a:br>
            <a:endParaRPr lang="fr-FR" dirty="0"/>
          </a:p>
          <a:p>
            <a:r>
              <a:rPr lang="fr-FR" dirty="0"/>
              <a:t>9</a:t>
            </a:r>
            <a:br>
              <a:rPr lang="fr-FR" dirty="0"/>
            </a:br>
            <a:br>
              <a:rPr lang="fr-FR" dirty="0"/>
            </a:br>
            <a:r>
              <a:rPr lang="fr-FR" dirty="0"/>
              <a:t>10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5681440" y="4713218"/>
            <a:ext cx="42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- Prénom – Chirurgien - Intervention 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681440" y="5265222"/>
            <a:ext cx="42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- Prénom – Chirurgien - Intervention 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5681440" y="3181149"/>
            <a:ext cx="42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- Prénom – Chirurgien - Intervention 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5681440" y="4198927"/>
            <a:ext cx="42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- Prénom – Chirurgien - Intervention 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681440" y="3690038"/>
            <a:ext cx="42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- Prénom – Chirurgien - Intervention 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5681440" y="2597369"/>
            <a:ext cx="42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- Prénom – Chirurgien - Intervention 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5681440" y="2023737"/>
            <a:ext cx="42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- Prénom – Chirurgien - Intervention 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5681440" y="1502151"/>
            <a:ext cx="42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- Prénom – Chirurgien - Intervention 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5681440" y="937229"/>
            <a:ext cx="427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- Prénom – Chirurgien - Intervention 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681439" y="427344"/>
            <a:ext cx="448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 - Prénom – Chirurgien - Intervention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4823" y="4270107"/>
            <a:ext cx="180617" cy="10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613453" y="5634554"/>
            <a:ext cx="180617" cy="108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2404749" y="5637161"/>
            <a:ext cx="180617" cy="108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2394790" y="4281215"/>
            <a:ext cx="180617" cy="10800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 rotWithShape="1">
          <a:blip r:embed="rId2"/>
          <a:srcRect l="37956" t="36217" r="33139" b="17978"/>
          <a:stretch/>
        </p:blipFill>
        <p:spPr>
          <a:xfrm>
            <a:off x="9959188" y="4877548"/>
            <a:ext cx="2139616" cy="19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25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192</Words>
  <Application>Microsoft Office PowerPoint</Application>
  <PresentationFormat>Grand écran</PresentationFormat>
  <Paragraphs>54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lucile</dc:creator>
  <cp:lastModifiedBy>paul nautre</cp:lastModifiedBy>
  <cp:revision>7</cp:revision>
  <dcterms:created xsi:type="dcterms:W3CDTF">2019-02-19T14:42:26Z</dcterms:created>
  <dcterms:modified xsi:type="dcterms:W3CDTF">2019-04-14T09:27:46Z</dcterms:modified>
</cp:coreProperties>
</file>