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D0D9-1286-424F-8855-FF669E5FC459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1979-7CBC-47A2-AD40-35C0992797F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480" y="2714620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</a:t>
            </a:r>
            <a:r>
              <a:rPr lang="fr-FR" sz="1200" dirty="0" err="1">
                <a:solidFill>
                  <a:schemeClr val="tx1"/>
                </a:solidFill>
              </a:rPr>
              <a:t>Jouné</a:t>
            </a:r>
            <a:r>
              <a:rPr lang="fr-FR" sz="1200" dirty="0">
                <a:solidFill>
                  <a:schemeClr val="tx1"/>
                </a:solidFill>
              </a:rPr>
              <a:t> Richard         Intervention:  Ablation du foi             IN: 24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480" y="3000372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Boy Billy                   Intervention:  Retrait d’estomac        IN:3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480" y="3286124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Kruger </a:t>
            </a:r>
            <a:r>
              <a:rPr lang="fr-FR" sz="1200" dirty="0" err="1">
                <a:solidFill>
                  <a:schemeClr val="tx1"/>
                </a:solidFill>
              </a:rPr>
              <a:t>Elmutt</a:t>
            </a:r>
            <a:r>
              <a:rPr lang="fr-FR" sz="1200" dirty="0">
                <a:solidFill>
                  <a:schemeClr val="tx1"/>
                </a:solidFill>
              </a:rPr>
              <a:t>          Intervention:  Greffe de beauté         IN: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480" y="3571876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</a:t>
            </a:r>
            <a:r>
              <a:rPr lang="fr-FR" sz="1200" dirty="0" err="1">
                <a:solidFill>
                  <a:schemeClr val="tx1"/>
                </a:solidFill>
              </a:rPr>
              <a:t>Jouné</a:t>
            </a:r>
            <a:r>
              <a:rPr lang="fr-FR" sz="1200" dirty="0">
                <a:solidFill>
                  <a:schemeClr val="tx1"/>
                </a:solidFill>
              </a:rPr>
              <a:t> Richard         Intervention:  Ablation du foi             IN: 24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4480" y="3857628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</a:t>
            </a:r>
            <a:r>
              <a:rPr lang="fr-FR" sz="1200" dirty="0" err="1">
                <a:solidFill>
                  <a:schemeClr val="tx1"/>
                </a:solidFill>
              </a:rPr>
              <a:t>Jouné</a:t>
            </a:r>
            <a:r>
              <a:rPr lang="fr-FR" sz="1200" dirty="0">
                <a:solidFill>
                  <a:schemeClr val="tx1"/>
                </a:solidFill>
              </a:rPr>
              <a:t> Richard         Intervention:  Ablation du foi             IN: 24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4480" y="4143380"/>
            <a:ext cx="450059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Patient: </a:t>
            </a:r>
            <a:r>
              <a:rPr lang="fr-FR" sz="1200" dirty="0" err="1">
                <a:solidFill>
                  <a:schemeClr val="tx1"/>
                </a:solidFill>
              </a:rPr>
              <a:t>Jouné</a:t>
            </a:r>
            <a:r>
              <a:rPr lang="fr-FR" sz="1200" dirty="0">
                <a:solidFill>
                  <a:schemeClr val="tx1"/>
                </a:solidFill>
              </a:rPr>
              <a:t> Richard         Intervention:  Ablation du foi             IN: 24</a:t>
            </a:r>
          </a:p>
        </p:txBody>
      </p:sp>
      <p:sp>
        <p:nvSpPr>
          <p:cNvPr id="10" name="Plus 9"/>
          <p:cNvSpPr/>
          <p:nvPr/>
        </p:nvSpPr>
        <p:spPr>
          <a:xfrm>
            <a:off x="1714480" y="2357430"/>
            <a:ext cx="285752" cy="342896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28728" y="2000240"/>
            <a:ext cx="5143536" cy="2786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428728" y="1857364"/>
            <a:ext cx="5143536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er 12"/>
          <p:cNvSpPr/>
          <p:nvPr/>
        </p:nvSpPr>
        <p:spPr>
          <a:xfrm>
            <a:off x="6429388" y="1857364"/>
            <a:ext cx="142876" cy="142876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flipH="1" flipV="1">
            <a:off x="6348139" y="1904444"/>
            <a:ext cx="714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1643050"/>
            <a:ext cx="2928958" cy="1143008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14546" y="1643050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Information sur le patient: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4546" y="1928802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NOM Prénom: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4546" y="2500306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Pathologie: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2214554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Identifiant sécurité soc: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4541" y="2790564"/>
            <a:ext cx="2928958" cy="1852882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14541" y="2790565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Information sur l’intervention: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4541" y="3076317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Type d’intervention: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4546" y="3652279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IN: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541" y="3362069"/>
            <a:ext cx="2928958" cy="285752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Praticien: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4546" y="3938031"/>
            <a:ext cx="2928958" cy="419663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Note au cadre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de bloc: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14546" y="4357694"/>
            <a:ext cx="1000132" cy="28575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Annuler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43372" y="4357694"/>
            <a:ext cx="1000132" cy="28575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14546" y="1500174"/>
            <a:ext cx="2928958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5036488" y="1536034"/>
            <a:ext cx="71438" cy="714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flipH="1" flipV="1">
            <a:off x="4948422" y="1545843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214546" y="1643050"/>
            <a:ext cx="2928958" cy="300039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101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pnautre</dc:creator>
  <cp:lastModifiedBy>paul nautre</cp:lastModifiedBy>
  <cp:revision>6</cp:revision>
  <dcterms:created xsi:type="dcterms:W3CDTF">2019-03-13T08:00:50Z</dcterms:created>
  <dcterms:modified xsi:type="dcterms:W3CDTF">2019-04-14T07:03:36Z</dcterms:modified>
</cp:coreProperties>
</file>