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2783-1469-4B5B-9D62-1479C8C44C0C}" type="datetimeFigureOut">
              <a:rPr lang="fr-FR" smtClean="0"/>
              <a:pPr/>
              <a:t>14/04/2019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BD3D-02D8-4089-8964-12A3B4A793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2783-1469-4B5B-9D62-1479C8C44C0C}" type="datetimeFigureOut">
              <a:rPr lang="fr-FR" smtClean="0"/>
              <a:pPr/>
              <a:t>14/04/2019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BD3D-02D8-4089-8964-12A3B4A793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2783-1469-4B5B-9D62-1479C8C44C0C}" type="datetimeFigureOut">
              <a:rPr lang="fr-FR" smtClean="0"/>
              <a:pPr/>
              <a:t>14/04/2019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BD3D-02D8-4089-8964-12A3B4A793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2783-1469-4B5B-9D62-1479C8C44C0C}" type="datetimeFigureOut">
              <a:rPr lang="fr-FR" smtClean="0"/>
              <a:pPr/>
              <a:t>14/04/2019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BD3D-02D8-4089-8964-12A3B4A793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2783-1469-4B5B-9D62-1479C8C44C0C}" type="datetimeFigureOut">
              <a:rPr lang="fr-FR" smtClean="0"/>
              <a:pPr/>
              <a:t>14/04/2019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BD3D-02D8-4089-8964-12A3B4A793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2783-1469-4B5B-9D62-1479C8C44C0C}" type="datetimeFigureOut">
              <a:rPr lang="fr-FR" smtClean="0"/>
              <a:pPr/>
              <a:t>14/04/2019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BD3D-02D8-4089-8964-12A3B4A793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2783-1469-4B5B-9D62-1479C8C44C0C}" type="datetimeFigureOut">
              <a:rPr lang="fr-FR" smtClean="0"/>
              <a:pPr/>
              <a:t>14/04/2019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BD3D-02D8-4089-8964-12A3B4A793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2783-1469-4B5B-9D62-1479C8C44C0C}" type="datetimeFigureOut">
              <a:rPr lang="fr-FR" smtClean="0"/>
              <a:pPr/>
              <a:t>14/04/2019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BD3D-02D8-4089-8964-12A3B4A793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2783-1469-4B5B-9D62-1479C8C44C0C}" type="datetimeFigureOut">
              <a:rPr lang="fr-FR" smtClean="0"/>
              <a:pPr/>
              <a:t>14/04/2019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BD3D-02D8-4089-8964-12A3B4A793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2783-1469-4B5B-9D62-1479C8C44C0C}" type="datetimeFigureOut">
              <a:rPr lang="fr-FR" smtClean="0"/>
              <a:pPr/>
              <a:t>14/04/2019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BD3D-02D8-4089-8964-12A3B4A793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F2783-1469-4B5B-9D62-1479C8C44C0C}" type="datetimeFigureOut">
              <a:rPr lang="fr-FR" smtClean="0"/>
              <a:pPr/>
              <a:t>14/04/2019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BBD3D-02D8-4089-8964-12A3B4A793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F2783-1469-4B5B-9D62-1479C8C44C0C}" type="datetimeFigureOut">
              <a:rPr lang="fr-FR" smtClean="0"/>
              <a:pPr/>
              <a:t>14/04/2019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BBD3D-02D8-4089-8964-12A3B4A793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5167" y="1592080"/>
            <a:ext cx="671517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205167" y="1949270"/>
            <a:ext cx="671517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205167" y="2306460"/>
            <a:ext cx="671517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205167" y="3020840"/>
            <a:ext cx="671517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>
            <a:off x="1205167" y="3735220"/>
            <a:ext cx="671517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205167" y="2663650"/>
            <a:ext cx="671517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205167" y="3378030"/>
            <a:ext cx="671517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1205167" y="4806790"/>
            <a:ext cx="671517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205167" y="4449600"/>
            <a:ext cx="671517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/>
          <p:cNvSpPr/>
          <p:nvPr/>
        </p:nvSpPr>
        <p:spPr>
          <a:xfrm>
            <a:off x="1205167" y="4092410"/>
            <a:ext cx="671517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1214414" y="1214422"/>
            <a:ext cx="6715172" cy="285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08           09           10           11          12           13           14           15         16         17         18         19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714348" y="1571612"/>
            <a:ext cx="428628" cy="30777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1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714348" y="1928802"/>
            <a:ext cx="428628" cy="30777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2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714348" y="2285992"/>
            <a:ext cx="428628" cy="30777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3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714348" y="2643182"/>
            <a:ext cx="428628" cy="30777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4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714348" y="3000372"/>
            <a:ext cx="428628" cy="30777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5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714348" y="3357562"/>
            <a:ext cx="428628" cy="30777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6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714348" y="3714752"/>
            <a:ext cx="428628" cy="30777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7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714348" y="4429132"/>
            <a:ext cx="428628" cy="30777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9</a:t>
            </a:r>
          </a:p>
        </p:txBody>
      </p:sp>
      <p:sp>
        <p:nvSpPr>
          <p:cNvPr id="41" name="ZoneTexte 40"/>
          <p:cNvSpPr txBox="1"/>
          <p:nvPr/>
        </p:nvSpPr>
        <p:spPr>
          <a:xfrm>
            <a:off x="714348" y="4071942"/>
            <a:ext cx="428628" cy="30777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8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714348" y="4786322"/>
            <a:ext cx="428628" cy="30777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10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3752057" y="674754"/>
            <a:ext cx="1034257" cy="25391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050" dirty="0"/>
              <a:t>&lt; 06/03/2019 &gt;</a:t>
            </a:r>
          </a:p>
        </p:txBody>
      </p:sp>
      <p:sp>
        <p:nvSpPr>
          <p:cNvPr id="45" name="Forme en L 44"/>
          <p:cNvSpPr/>
          <p:nvPr/>
        </p:nvSpPr>
        <p:spPr>
          <a:xfrm rot="18838623">
            <a:off x="8025981" y="1621694"/>
            <a:ext cx="195778" cy="133240"/>
          </a:xfrm>
          <a:prstGeom prst="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Forme en L 45"/>
          <p:cNvSpPr/>
          <p:nvPr/>
        </p:nvSpPr>
        <p:spPr>
          <a:xfrm rot="18838623">
            <a:off x="8019047" y="1978883"/>
            <a:ext cx="195778" cy="133240"/>
          </a:xfrm>
          <a:prstGeom prst="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Forme en L 46"/>
          <p:cNvSpPr/>
          <p:nvPr/>
        </p:nvSpPr>
        <p:spPr>
          <a:xfrm rot="18838623">
            <a:off x="8019047" y="2336074"/>
            <a:ext cx="195778" cy="133240"/>
          </a:xfrm>
          <a:prstGeom prst="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Forme en L 47"/>
          <p:cNvSpPr/>
          <p:nvPr/>
        </p:nvSpPr>
        <p:spPr>
          <a:xfrm rot="18838623">
            <a:off x="8019046" y="2693264"/>
            <a:ext cx="195778" cy="133240"/>
          </a:xfrm>
          <a:prstGeom prst="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Forme en L 48"/>
          <p:cNvSpPr/>
          <p:nvPr/>
        </p:nvSpPr>
        <p:spPr>
          <a:xfrm rot="18838623">
            <a:off x="8019048" y="3050454"/>
            <a:ext cx="195778" cy="133240"/>
          </a:xfrm>
          <a:prstGeom prst="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orme en L 49"/>
          <p:cNvSpPr/>
          <p:nvPr/>
        </p:nvSpPr>
        <p:spPr>
          <a:xfrm rot="18838623">
            <a:off x="8019046" y="3407644"/>
            <a:ext cx="195778" cy="133240"/>
          </a:xfrm>
          <a:prstGeom prst="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orme en L 50"/>
          <p:cNvSpPr/>
          <p:nvPr/>
        </p:nvSpPr>
        <p:spPr>
          <a:xfrm rot="18838623">
            <a:off x="8019048" y="3764833"/>
            <a:ext cx="195778" cy="133240"/>
          </a:xfrm>
          <a:prstGeom prst="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orme en L 51"/>
          <p:cNvSpPr/>
          <p:nvPr/>
        </p:nvSpPr>
        <p:spPr>
          <a:xfrm rot="18838623">
            <a:off x="8019047" y="4122024"/>
            <a:ext cx="195778" cy="133240"/>
          </a:xfrm>
          <a:prstGeom prst="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Forme en L 52"/>
          <p:cNvSpPr/>
          <p:nvPr/>
        </p:nvSpPr>
        <p:spPr>
          <a:xfrm rot="18838623">
            <a:off x="8019048" y="4479214"/>
            <a:ext cx="195778" cy="133240"/>
          </a:xfrm>
          <a:prstGeom prst="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Forme en L 53"/>
          <p:cNvSpPr/>
          <p:nvPr/>
        </p:nvSpPr>
        <p:spPr>
          <a:xfrm rot="18838623">
            <a:off x="8019046" y="4836403"/>
            <a:ext cx="195778" cy="133240"/>
          </a:xfrm>
          <a:prstGeom prst="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642910" y="5429264"/>
            <a:ext cx="7572428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1214414" y="1598507"/>
            <a:ext cx="500066" cy="276787"/>
          </a:xfrm>
          <a:prstGeom prst="rect">
            <a:avLst/>
          </a:prstGeom>
          <a:solidFill>
            <a:schemeClr val="accent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/>
          <p:cNvSpPr/>
          <p:nvPr/>
        </p:nvSpPr>
        <p:spPr>
          <a:xfrm>
            <a:off x="1732410" y="1598507"/>
            <a:ext cx="500066" cy="2767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2252375" y="1607467"/>
            <a:ext cx="615488" cy="2767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3242701" y="1598225"/>
            <a:ext cx="500066" cy="276787"/>
          </a:xfrm>
          <a:prstGeom prst="rect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1319460" y="2312610"/>
            <a:ext cx="823647" cy="27678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2160197" y="2312610"/>
            <a:ext cx="500066" cy="2767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/>
          <p:cNvSpPr/>
          <p:nvPr/>
        </p:nvSpPr>
        <p:spPr>
          <a:xfrm>
            <a:off x="4250670" y="2312887"/>
            <a:ext cx="615488" cy="276787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/>
          <p:cNvSpPr/>
          <p:nvPr/>
        </p:nvSpPr>
        <p:spPr>
          <a:xfrm>
            <a:off x="2935358" y="2312328"/>
            <a:ext cx="724186" cy="276787"/>
          </a:xfrm>
          <a:prstGeom prst="rect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/>
          <p:cNvSpPr/>
          <p:nvPr/>
        </p:nvSpPr>
        <p:spPr>
          <a:xfrm>
            <a:off x="3643306" y="2321570"/>
            <a:ext cx="615488" cy="276787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1214414" y="2670077"/>
            <a:ext cx="823647" cy="2767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/>
          <p:cNvSpPr/>
          <p:nvPr/>
        </p:nvSpPr>
        <p:spPr>
          <a:xfrm>
            <a:off x="2055150" y="2670077"/>
            <a:ext cx="802337" cy="276787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/>
          <p:cNvSpPr/>
          <p:nvPr/>
        </p:nvSpPr>
        <p:spPr>
          <a:xfrm>
            <a:off x="4145624" y="2670354"/>
            <a:ext cx="615488" cy="276787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/>
          <p:cNvSpPr/>
          <p:nvPr/>
        </p:nvSpPr>
        <p:spPr>
          <a:xfrm>
            <a:off x="2830312" y="2669795"/>
            <a:ext cx="724186" cy="27678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Rectangle 83"/>
          <p:cNvSpPr/>
          <p:nvPr/>
        </p:nvSpPr>
        <p:spPr>
          <a:xfrm>
            <a:off x="4768943" y="2679037"/>
            <a:ext cx="615488" cy="276787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/>
          <p:cNvSpPr/>
          <p:nvPr/>
        </p:nvSpPr>
        <p:spPr>
          <a:xfrm>
            <a:off x="3571814" y="2661117"/>
            <a:ext cx="571558" cy="276787"/>
          </a:xfrm>
          <a:prstGeom prst="rect">
            <a:avLst/>
          </a:prstGeom>
          <a:solidFill>
            <a:schemeClr val="accent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5837985" y="2661117"/>
            <a:ext cx="500066" cy="2767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/>
          <p:cNvSpPr/>
          <p:nvPr/>
        </p:nvSpPr>
        <p:spPr>
          <a:xfrm>
            <a:off x="6357950" y="2670077"/>
            <a:ext cx="615488" cy="2767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Rectangle 87"/>
          <p:cNvSpPr/>
          <p:nvPr/>
        </p:nvSpPr>
        <p:spPr>
          <a:xfrm>
            <a:off x="7348276" y="2660835"/>
            <a:ext cx="500066" cy="276787"/>
          </a:xfrm>
          <a:prstGeom prst="rect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 88"/>
          <p:cNvSpPr/>
          <p:nvPr/>
        </p:nvSpPr>
        <p:spPr>
          <a:xfrm>
            <a:off x="1214924" y="3384462"/>
            <a:ext cx="500066" cy="276787"/>
          </a:xfrm>
          <a:prstGeom prst="rect">
            <a:avLst/>
          </a:prstGeom>
          <a:solidFill>
            <a:schemeClr val="accent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/>
          <p:cNvSpPr/>
          <p:nvPr/>
        </p:nvSpPr>
        <p:spPr>
          <a:xfrm>
            <a:off x="1732920" y="3384462"/>
            <a:ext cx="500066" cy="2767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Rectangle 90"/>
          <p:cNvSpPr/>
          <p:nvPr/>
        </p:nvSpPr>
        <p:spPr>
          <a:xfrm>
            <a:off x="2252885" y="3393422"/>
            <a:ext cx="615488" cy="2767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Rectangle 91"/>
          <p:cNvSpPr/>
          <p:nvPr/>
        </p:nvSpPr>
        <p:spPr>
          <a:xfrm>
            <a:off x="4847946" y="3375215"/>
            <a:ext cx="500066" cy="276787"/>
          </a:xfrm>
          <a:prstGeom prst="rect">
            <a:avLst/>
          </a:prstGeom>
          <a:solidFill>
            <a:schemeClr val="bg2">
              <a:lumMod val="2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 92"/>
          <p:cNvSpPr/>
          <p:nvPr/>
        </p:nvSpPr>
        <p:spPr>
          <a:xfrm>
            <a:off x="3369848" y="3393145"/>
            <a:ext cx="802337" cy="276787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Rectangle 93"/>
          <p:cNvSpPr/>
          <p:nvPr/>
        </p:nvSpPr>
        <p:spPr>
          <a:xfrm>
            <a:off x="6643702" y="3393422"/>
            <a:ext cx="615488" cy="276787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/>
          <p:cNvSpPr/>
          <p:nvPr/>
        </p:nvSpPr>
        <p:spPr>
          <a:xfrm>
            <a:off x="7267021" y="3402105"/>
            <a:ext cx="615488" cy="276787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/>
          <p:cNvSpPr/>
          <p:nvPr/>
        </p:nvSpPr>
        <p:spPr>
          <a:xfrm>
            <a:off x="6069892" y="3384185"/>
            <a:ext cx="571558" cy="276787"/>
          </a:xfrm>
          <a:prstGeom prst="rect">
            <a:avLst/>
          </a:prstGeom>
          <a:solidFill>
            <a:schemeClr val="accent3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/>
          <p:cNvSpPr/>
          <p:nvPr/>
        </p:nvSpPr>
        <p:spPr>
          <a:xfrm>
            <a:off x="2857488" y="3384457"/>
            <a:ext cx="500066" cy="2767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Multiplier 97"/>
          <p:cNvSpPr/>
          <p:nvPr/>
        </p:nvSpPr>
        <p:spPr>
          <a:xfrm>
            <a:off x="8072462" y="6072206"/>
            <a:ext cx="714380" cy="700086"/>
          </a:xfrm>
          <a:prstGeom prst="mathMultiply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Plus 98"/>
          <p:cNvSpPr/>
          <p:nvPr/>
        </p:nvSpPr>
        <p:spPr>
          <a:xfrm>
            <a:off x="8072462" y="6072206"/>
            <a:ext cx="714380" cy="700086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500034" y="268080"/>
            <a:ext cx="8286808" cy="6500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>
            <a:off x="500034" y="142852"/>
            <a:ext cx="8286808" cy="1428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Multiplier 68"/>
          <p:cNvSpPr/>
          <p:nvPr/>
        </p:nvSpPr>
        <p:spPr>
          <a:xfrm>
            <a:off x="8679826" y="178712"/>
            <a:ext cx="71438" cy="7143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 flipH="1" flipV="1">
            <a:off x="8591760" y="188521"/>
            <a:ext cx="4571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5167" y="1592080"/>
            <a:ext cx="671517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1205167" y="2306460"/>
            <a:ext cx="671517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205167" y="3020840"/>
            <a:ext cx="671517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1205167" y="3735220"/>
            <a:ext cx="671517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205167" y="2663650"/>
            <a:ext cx="671517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205167" y="3378030"/>
            <a:ext cx="671517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205167" y="4806790"/>
            <a:ext cx="671517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1205167" y="4449600"/>
            <a:ext cx="671517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205167" y="4092410"/>
            <a:ext cx="671517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214414" y="1214422"/>
            <a:ext cx="6715172" cy="2857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08           09           10           11          12           13           14           15         16         17         18         19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714348" y="1571612"/>
            <a:ext cx="428628" cy="30777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1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714348" y="1928802"/>
            <a:ext cx="428628" cy="30777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2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714348" y="2285992"/>
            <a:ext cx="428628" cy="30777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3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714348" y="2643182"/>
            <a:ext cx="428628" cy="30777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4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714348" y="3000372"/>
            <a:ext cx="428628" cy="30777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5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714348" y="3357562"/>
            <a:ext cx="428628" cy="30777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6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714348" y="3714752"/>
            <a:ext cx="428628" cy="30777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7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714348" y="4429132"/>
            <a:ext cx="428628" cy="30777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9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714348" y="4071942"/>
            <a:ext cx="428628" cy="30777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8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714348" y="4786322"/>
            <a:ext cx="428628" cy="30777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/>
              <a:t>10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3752057" y="674754"/>
            <a:ext cx="1034257" cy="25391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1050" dirty="0"/>
              <a:t>&lt; 06/03/2019 &gt;</a:t>
            </a:r>
          </a:p>
        </p:txBody>
      </p:sp>
      <p:sp>
        <p:nvSpPr>
          <p:cNvPr id="26" name="Forme en L 25"/>
          <p:cNvSpPr/>
          <p:nvPr/>
        </p:nvSpPr>
        <p:spPr>
          <a:xfrm rot="18838623">
            <a:off x="8025981" y="1621694"/>
            <a:ext cx="195778" cy="133240"/>
          </a:xfrm>
          <a:prstGeom prst="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en L 26"/>
          <p:cNvSpPr/>
          <p:nvPr/>
        </p:nvSpPr>
        <p:spPr>
          <a:xfrm rot="18838623">
            <a:off x="8019047" y="1978883"/>
            <a:ext cx="195778" cy="133240"/>
          </a:xfrm>
          <a:prstGeom prst="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en L 27"/>
          <p:cNvSpPr/>
          <p:nvPr/>
        </p:nvSpPr>
        <p:spPr>
          <a:xfrm rot="18838623">
            <a:off x="8019047" y="2336074"/>
            <a:ext cx="195778" cy="133240"/>
          </a:xfrm>
          <a:prstGeom prst="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orme en L 28"/>
          <p:cNvSpPr/>
          <p:nvPr/>
        </p:nvSpPr>
        <p:spPr>
          <a:xfrm rot="18838623">
            <a:off x="8019046" y="2693264"/>
            <a:ext cx="195778" cy="133240"/>
          </a:xfrm>
          <a:prstGeom prst="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en L 29"/>
          <p:cNvSpPr/>
          <p:nvPr/>
        </p:nvSpPr>
        <p:spPr>
          <a:xfrm rot="18838623">
            <a:off x="8019048" y="3050454"/>
            <a:ext cx="195778" cy="133240"/>
          </a:xfrm>
          <a:prstGeom prst="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orme en L 30"/>
          <p:cNvSpPr/>
          <p:nvPr/>
        </p:nvSpPr>
        <p:spPr>
          <a:xfrm rot="18838623">
            <a:off x="8019046" y="3407644"/>
            <a:ext cx="195778" cy="133240"/>
          </a:xfrm>
          <a:prstGeom prst="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Forme en L 31"/>
          <p:cNvSpPr/>
          <p:nvPr/>
        </p:nvSpPr>
        <p:spPr>
          <a:xfrm rot="18838623">
            <a:off x="8019048" y="3764833"/>
            <a:ext cx="195778" cy="133240"/>
          </a:xfrm>
          <a:prstGeom prst="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Forme en L 32"/>
          <p:cNvSpPr/>
          <p:nvPr/>
        </p:nvSpPr>
        <p:spPr>
          <a:xfrm rot="18838623">
            <a:off x="8019047" y="4122024"/>
            <a:ext cx="195778" cy="133240"/>
          </a:xfrm>
          <a:prstGeom prst="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Forme en L 33"/>
          <p:cNvSpPr/>
          <p:nvPr/>
        </p:nvSpPr>
        <p:spPr>
          <a:xfrm rot="18838623">
            <a:off x="8019048" y="4479214"/>
            <a:ext cx="195778" cy="133240"/>
          </a:xfrm>
          <a:prstGeom prst="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orme en L 34"/>
          <p:cNvSpPr/>
          <p:nvPr/>
        </p:nvSpPr>
        <p:spPr>
          <a:xfrm rot="18838623">
            <a:off x="8019046" y="4836403"/>
            <a:ext cx="195778" cy="133240"/>
          </a:xfrm>
          <a:prstGeom prst="corne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1205448" y="2669513"/>
            <a:ext cx="2509295" cy="27678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3714744" y="2661112"/>
            <a:ext cx="1634109" cy="276787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>
            <a:off x="5357536" y="2670077"/>
            <a:ext cx="2572050" cy="276787"/>
          </a:xfrm>
          <a:prstGeom prst="rect">
            <a:avLst/>
          </a:prstGeom>
          <a:solidFill>
            <a:schemeClr val="bg2">
              <a:lumMod val="2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/>
          <p:cNvSpPr/>
          <p:nvPr/>
        </p:nvSpPr>
        <p:spPr>
          <a:xfrm>
            <a:off x="1214414" y="1928802"/>
            <a:ext cx="6715172" cy="2857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/>
          <p:cNvSpPr/>
          <p:nvPr/>
        </p:nvSpPr>
        <p:spPr>
          <a:xfrm>
            <a:off x="1214414" y="1928802"/>
            <a:ext cx="2857520" cy="27678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/>
          <p:cNvSpPr/>
          <p:nvPr/>
        </p:nvSpPr>
        <p:spPr>
          <a:xfrm>
            <a:off x="4000496" y="1928802"/>
            <a:ext cx="1919860" cy="27678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/>
          <p:cNvSpPr/>
          <p:nvPr/>
        </p:nvSpPr>
        <p:spPr>
          <a:xfrm>
            <a:off x="5857884" y="1928802"/>
            <a:ext cx="2080668" cy="276787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Bouton d'action : Accueil 70">
            <a:hlinkClick r:id="" action="ppaction://hlinkshowjump?jump=firstslide" highlightClick="1"/>
          </p:cNvPr>
          <p:cNvSpPr/>
          <p:nvPr/>
        </p:nvSpPr>
        <p:spPr>
          <a:xfrm>
            <a:off x="8286776" y="5929330"/>
            <a:ext cx="428628" cy="500066"/>
          </a:xfrm>
          <a:prstGeom prst="actionButtonHom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 71"/>
          <p:cNvSpPr/>
          <p:nvPr/>
        </p:nvSpPr>
        <p:spPr>
          <a:xfrm>
            <a:off x="642910" y="5429264"/>
            <a:ext cx="7572428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Plus 72"/>
          <p:cNvSpPr/>
          <p:nvPr/>
        </p:nvSpPr>
        <p:spPr>
          <a:xfrm>
            <a:off x="714348" y="5429264"/>
            <a:ext cx="285752" cy="28575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598649" y="258833"/>
            <a:ext cx="8286526" cy="6375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/>
          <p:cNvSpPr/>
          <p:nvPr/>
        </p:nvSpPr>
        <p:spPr>
          <a:xfrm>
            <a:off x="598649" y="124922"/>
            <a:ext cx="8286808" cy="1428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Multiplier 44"/>
          <p:cNvSpPr/>
          <p:nvPr/>
        </p:nvSpPr>
        <p:spPr>
          <a:xfrm>
            <a:off x="8769476" y="160782"/>
            <a:ext cx="71438" cy="71438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 flipH="1" flipV="1">
            <a:off x="8681410" y="170591"/>
            <a:ext cx="4571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50</Words>
  <Application>Microsoft Office PowerPoint</Application>
  <PresentationFormat>Affichage à l'écran 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pnautre</dc:creator>
  <cp:lastModifiedBy>paul nautre</cp:lastModifiedBy>
  <cp:revision>7</cp:revision>
  <dcterms:created xsi:type="dcterms:W3CDTF">2019-03-06T07:59:16Z</dcterms:created>
  <dcterms:modified xsi:type="dcterms:W3CDTF">2019-04-14T07:03:01Z</dcterms:modified>
</cp:coreProperties>
</file>