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E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6923-5EFB-4844-A8DC-C3731703FFED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5DF0-A1DA-45A2-B66A-01B1949AC8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6923-5EFB-4844-A8DC-C3731703FFED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5DF0-A1DA-45A2-B66A-01B1949AC8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6923-5EFB-4844-A8DC-C3731703FFED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5DF0-A1DA-45A2-B66A-01B1949AC8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6923-5EFB-4844-A8DC-C3731703FFED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5DF0-A1DA-45A2-B66A-01B1949AC8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6923-5EFB-4844-A8DC-C3731703FFED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5DF0-A1DA-45A2-B66A-01B1949AC8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6923-5EFB-4844-A8DC-C3731703FFED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5DF0-A1DA-45A2-B66A-01B1949AC8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6923-5EFB-4844-A8DC-C3731703FFED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5DF0-A1DA-45A2-B66A-01B1949AC8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6923-5EFB-4844-A8DC-C3731703FFED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5DF0-A1DA-45A2-B66A-01B1949AC8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6923-5EFB-4844-A8DC-C3731703FFED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5DF0-A1DA-45A2-B66A-01B1949AC8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6923-5EFB-4844-A8DC-C3731703FFED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5DF0-A1DA-45A2-B66A-01B1949AC8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6923-5EFB-4844-A8DC-C3731703FFED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5DF0-A1DA-45A2-B66A-01B1949AC8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56923-5EFB-4844-A8DC-C3731703FFED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E5DF0-A1DA-45A2-B66A-01B1949AC8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714876" y="3822050"/>
            <a:ext cx="2928958" cy="1785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643834" y="3822050"/>
            <a:ext cx="714380" cy="1785950"/>
          </a:xfrm>
          <a:prstGeom prst="rect">
            <a:avLst/>
          </a:prstGeom>
          <a:solidFill>
            <a:srgbClr val="1EEE46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714876" y="2250415"/>
            <a:ext cx="164307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  <a:p>
            <a:pPr algn="just"/>
            <a:r>
              <a:rPr lang="fr-FR" dirty="0"/>
              <a:t>        RETARD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715140" y="2750480"/>
            <a:ext cx="9286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643834" y="2750480"/>
            <a:ext cx="714380" cy="642942"/>
          </a:xfrm>
          <a:prstGeom prst="rect">
            <a:avLst/>
          </a:prstGeom>
          <a:solidFill>
            <a:srgbClr val="1EEE46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71472" y="4107802"/>
            <a:ext cx="2357454" cy="6463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           FERMETURE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71472" y="4965058"/>
            <a:ext cx="2357454" cy="6463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              SORTIE</a:t>
            </a:r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71472" y="3250546"/>
            <a:ext cx="2357454" cy="6463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             INCISION</a:t>
            </a:r>
          </a:p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71472" y="2393290"/>
            <a:ext cx="2357454" cy="6463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           INDUCTION</a:t>
            </a:r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71472" y="1536034"/>
            <a:ext cx="2357454" cy="6463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        INSTALLATION</a:t>
            </a:r>
          </a:p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143240" y="1536034"/>
            <a:ext cx="10001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143240" y="2393290"/>
            <a:ext cx="10001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143240" y="3250546"/>
            <a:ext cx="10001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143240" y="4107802"/>
            <a:ext cx="10001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143240" y="4965058"/>
            <a:ext cx="10001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714876" y="3536298"/>
            <a:ext cx="364333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Entrer la raison du retard puis valider.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6715140" y="2250414"/>
            <a:ext cx="164307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Entrer la durée du retard et valider.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714876" y="1464596"/>
            <a:ext cx="3643338" cy="646331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ANNULATION DE L’INTERVENTION</a:t>
            </a:r>
          </a:p>
          <a:p>
            <a:endParaRPr lang="fr-FR" dirty="0"/>
          </a:p>
        </p:txBody>
      </p:sp>
      <p:sp>
        <p:nvSpPr>
          <p:cNvPr id="22" name="Forme en L 21"/>
          <p:cNvSpPr/>
          <p:nvPr/>
        </p:nvSpPr>
        <p:spPr>
          <a:xfrm rot="18819285">
            <a:off x="7854526" y="3000448"/>
            <a:ext cx="357190" cy="142876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orme en L 22"/>
          <p:cNvSpPr/>
          <p:nvPr/>
        </p:nvSpPr>
        <p:spPr>
          <a:xfrm rot="18819285">
            <a:off x="7854525" y="4572084"/>
            <a:ext cx="357190" cy="142876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571472" y="821654"/>
            <a:ext cx="35719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Cliquer sur le bouton correspondant au statut de l’intervention.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714612" y="5965190"/>
            <a:ext cx="4071966" cy="6463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                            TERMINER</a:t>
            </a:r>
          </a:p>
          <a:p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571472" y="250150"/>
            <a:ext cx="78581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Nom de patient, type d’opération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28596" y="178712"/>
            <a:ext cx="8358246" cy="6626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428596" y="35860"/>
            <a:ext cx="8358246" cy="142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Multiplier 28"/>
          <p:cNvSpPr/>
          <p:nvPr/>
        </p:nvSpPr>
        <p:spPr>
          <a:xfrm>
            <a:off x="8662178" y="71720"/>
            <a:ext cx="71438" cy="7143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 flipH="1" flipV="1">
            <a:off x="8547217" y="81529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49</Words>
  <Application>Microsoft Office PowerPoint</Application>
  <PresentationFormat>Affichage à l'écran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mballand</dc:creator>
  <cp:lastModifiedBy>paul nautre</cp:lastModifiedBy>
  <cp:revision>4</cp:revision>
  <dcterms:created xsi:type="dcterms:W3CDTF">2019-03-06T07:25:57Z</dcterms:created>
  <dcterms:modified xsi:type="dcterms:W3CDTF">2019-04-14T07:04:59Z</dcterms:modified>
</cp:coreProperties>
</file>