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sldIdLst>
    <p:sldId id="256" r:id="rId2"/>
    <p:sldId id="257" r:id="rId3"/>
    <p:sldId id="268" r:id="rId4"/>
    <p:sldId id="259" r:id="rId5"/>
    <p:sldId id="272" r:id="rId6"/>
    <p:sldId id="273" r:id="rId7"/>
    <p:sldId id="274" r:id="rId8"/>
    <p:sldId id="276" r:id="rId9"/>
    <p:sldId id="277" r:id="rId10"/>
    <p:sldId id="278" r:id="rId11"/>
    <p:sldId id="283" r:id="rId12"/>
    <p:sldId id="279" r:id="rId13"/>
    <p:sldId id="284" r:id="rId14"/>
    <p:sldId id="285" r:id="rId15"/>
    <p:sldId id="286" r:id="rId16"/>
    <p:sldId id="287" r:id="rId17"/>
    <p:sldId id="280" r:id="rId18"/>
    <p:sldId id="281" r:id="rId19"/>
    <p:sldId id="282" r:id="rId20"/>
    <p:sldId id="288" r:id="rId21"/>
    <p:sldId id="289" r:id="rId22"/>
    <p:sldId id="291" r:id="rId23"/>
    <p:sldId id="290" r:id="rId24"/>
    <p:sldId id="292" r:id="rId25"/>
    <p:sldId id="295" r:id="rId26"/>
    <p:sldId id="271" r:id="rId27"/>
    <p:sldId id="296" r:id="rId28"/>
    <p:sldId id="293"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6BCB5-6D2D-00BD-1E8A-A9F0827C1EF5}" v="1037" dt="2022-01-09T14:21:54.908"/>
    <p1510:client id="{0F55923C-1D8C-4605-A2C0-1BDC84585E28}" v="259" dt="2021-12-11T11:40:09.711"/>
    <p1510:client id="{131E511F-5EB5-3F4F-2A46-1ACBBEEE7D03}" v="579" dt="2022-03-11T10:24:06.988"/>
    <p1510:client id="{2E88412A-3638-5D68-2A0F-5AA85DAE470F}" v="592" dt="2021-12-11T16:43:00.686"/>
    <p1510:client id="{4C017CA2-64FF-3574-1173-C66AFFEDFE76}" v="725" dt="2022-03-11T13:27:44.655"/>
    <p1510:client id="{5B1BFA35-B45C-07B4-F4BB-CA8BD145AF6A}" v="769" dt="2021-12-12T19:40:36.625"/>
    <p1510:client id="{752EC12A-25E6-FF84-6D4E-22C733614541}" v="1461" dt="2022-03-09T22:09:42.292"/>
    <p1510:client id="{77232E76-2D2F-9C0C-2294-B0C98A5A0EB1}" v="332" dt="2022-03-11T21:41:54.021"/>
    <p1510:client id="{79B85474-8F77-2EBF-EF22-368E03448CD8}" v="2" dt="2022-03-15T15:45:37.172"/>
    <p1510:client id="{8608BC2B-1951-C4BB-F93E-6BC67F7D7231}" v="12" dt="2022-03-11T13:27:06.746"/>
    <p1510:client id="{8C4E8AB2-F7BB-BE7A-0E47-AE189ABE79E1}" v="1138" dt="2022-02-26T17:37:52.785"/>
    <p1510:client id="{A4DFC6B5-DB08-0088-8A5D-E520A833398B}" v="68" dt="2021-12-14T14:36:45.038"/>
    <p1510:client id="{BDC4ED85-8BB1-D8C6-1B88-13C7923DA699}" v="297" dt="2022-02-26T11:46:17.177"/>
    <p1510:client id="{C005BC4A-8083-201A-6C4A-7177CDB81462}" v="146" dt="2022-02-27T13:25:31.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LACCO LORENZO" userId="S::lorenzo.morlacco@studenti.unicam.it::54291d95-2e02-4358-9635-1ef35feff65f" providerId="AD" clId="Web-{131E511F-5EB5-3F4F-2A46-1ACBBEEE7D03}"/>
    <pc:docChg chg="modSld">
      <pc:chgData name="MORLACCO LORENZO" userId="S::lorenzo.morlacco@studenti.unicam.it::54291d95-2e02-4358-9635-1ef35feff65f" providerId="AD" clId="Web-{131E511F-5EB5-3F4F-2A46-1ACBBEEE7D03}" dt="2022-03-11T10:24:05.331" v="389" actId="20577"/>
      <pc:docMkLst>
        <pc:docMk/>
      </pc:docMkLst>
      <pc:sldChg chg="delSp modSp">
        <pc:chgData name="MORLACCO LORENZO" userId="S::lorenzo.morlacco@studenti.unicam.it::54291d95-2e02-4358-9635-1ef35feff65f" providerId="AD" clId="Web-{131E511F-5EB5-3F4F-2A46-1ACBBEEE7D03}" dt="2022-03-11T09:51:26.190" v="163" actId="1076"/>
        <pc:sldMkLst>
          <pc:docMk/>
          <pc:sldMk cId="3589518533" sldId="279"/>
        </pc:sldMkLst>
        <pc:spChg chg="mod">
          <ac:chgData name="MORLACCO LORENZO" userId="S::lorenzo.morlacco@studenti.unicam.it::54291d95-2e02-4358-9635-1ef35feff65f" providerId="AD" clId="Web-{131E511F-5EB5-3F4F-2A46-1ACBBEEE7D03}" dt="2022-03-11T09:51:26.190" v="163" actId="1076"/>
          <ac:spMkLst>
            <pc:docMk/>
            <pc:sldMk cId="3589518533" sldId="279"/>
            <ac:spMk id="5" creationId="{582C0EC0-91C9-41F7-AF33-D9E16D0D227A}"/>
          </ac:spMkLst>
        </pc:spChg>
        <pc:graphicFrameChg chg="del">
          <ac:chgData name="MORLACCO LORENZO" userId="S::lorenzo.morlacco@studenti.unicam.it::54291d95-2e02-4358-9635-1ef35feff65f" providerId="AD" clId="Web-{131E511F-5EB5-3F4F-2A46-1ACBBEEE7D03}" dt="2022-03-11T09:16:55.790" v="25"/>
          <ac:graphicFrameMkLst>
            <pc:docMk/>
            <pc:sldMk cId="3589518533" sldId="279"/>
            <ac:graphicFrameMk id="7" creationId="{57EE934A-4F45-448E-9129-77E19308A08F}"/>
          </ac:graphicFrameMkLst>
        </pc:graphicFrameChg>
      </pc:sldChg>
      <pc:sldChg chg="modSp">
        <pc:chgData name="MORLACCO LORENZO" userId="S::lorenzo.morlacco@studenti.unicam.it::54291d95-2e02-4358-9635-1ef35feff65f" providerId="AD" clId="Web-{131E511F-5EB5-3F4F-2A46-1ACBBEEE7D03}" dt="2022-03-11T10:23:59.503" v="383" actId="20577"/>
        <pc:sldMkLst>
          <pc:docMk/>
          <pc:sldMk cId="3081553341" sldId="282"/>
        </pc:sldMkLst>
        <pc:spChg chg="mod">
          <ac:chgData name="MORLACCO LORENZO" userId="S::lorenzo.morlacco@studenti.unicam.it::54291d95-2e02-4358-9635-1ef35feff65f" providerId="AD" clId="Web-{131E511F-5EB5-3F4F-2A46-1ACBBEEE7D03}" dt="2022-03-11T10:23:59.503" v="383" actId="20577"/>
          <ac:spMkLst>
            <pc:docMk/>
            <pc:sldMk cId="3081553341" sldId="282"/>
            <ac:spMk id="7" creationId="{C2E0AE67-9228-419B-A532-AD20136A4394}"/>
          </ac:spMkLst>
        </pc:spChg>
      </pc:sldChg>
      <pc:sldChg chg="modSp">
        <pc:chgData name="MORLACCO LORENZO" userId="S::lorenzo.morlacco@studenti.unicam.it::54291d95-2e02-4358-9635-1ef35feff65f" providerId="AD" clId="Web-{131E511F-5EB5-3F4F-2A46-1ACBBEEE7D03}" dt="2022-03-11T10:24:05.331" v="389" actId="20577"/>
        <pc:sldMkLst>
          <pc:docMk/>
          <pc:sldMk cId="2804122369" sldId="283"/>
        </pc:sldMkLst>
        <pc:spChg chg="mod">
          <ac:chgData name="MORLACCO LORENZO" userId="S::lorenzo.morlacco@studenti.unicam.it::54291d95-2e02-4358-9635-1ef35feff65f" providerId="AD" clId="Web-{131E511F-5EB5-3F4F-2A46-1ACBBEEE7D03}" dt="2022-03-11T10:24:05.331" v="389" actId="20577"/>
          <ac:spMkLst>
            <pc:docMk/>
            <pc:sldMk cId="2804122369" sldId="283"/>
            <ac:spMk id="5" creationId="{582C0EC0-91C9-41F7-AF33-D9E16D0D227A}"/>
          </ac:spMkLst>
        </pc:spChg>
      </pc:sldChg>
      <pc:sldChg chg="modSp">
        <pc:chgData name="MORLACCO LORENZO" userId="S::lorenzo.morlacco@studenti.unicam.it::54291d95-2e02-4358-9635-1ef35feff65f" providerId="AD" clId="Web-{131E511F-5EB5-3F4F-2A46-1ACBBEEE7D03}" dt="2022-03-11T09:51:41.425" v="165" actId="1076"/>
        <pc:sldMkLst>
          <pc:docMk/>
          <pc:sldMk cId="1230455064" sldId="284"/>
        </pc:sldMkLst>
        <pc:spChg chg="mod">
          <ac:chgData name="MORLACCO LORENZO" userId="S::lorenzo.morlacco@studenti.unicam.it::54291d95-2e02-4358-9635-1ef35feff65f" providerId="AD" clId="Web-{131E511F-5EB5-3F4F-2A46-1ACBBEEE7D03}" dt="2022-03-11T09:51:41.425" v="165" actId="1076"/>
          <ac:spMkLst>
            <pc:docMk/>
            <pc:sldMk cId="1230455064" sldId="284"/>
            <ac:spMk id="5" creationId="{582C0EC0-91C9-41F7-AF33-D9E16D0D227A}"/>
          </ac:spMkLst>
        </pc:spChg>
      </pc:sldChg>
      <pc:sldChg chg="addSp delSp modSp">
        <pc:chgData name="MORLACCO LORENZO" userId="S::lorenzo.morlacco@studenti.unicam.it::54291d95-2e02-4358-9635-1ef35feff65f" providerId="AD" clId="Web-{131E511F-5EB5-3F4F-2A46-1ACBBEEE7D03}" dt="2022-03-11T10:03:36.377" v="332" actId="1076"/>
        <pc:sldMkLst>
          <pc:docMk/>
          <pc:sldMk cId="3893808787" sldId="285"/>
        </pc:sldMkLst>
        <pc:spChg chg="mod">
          <ac:chgData name="MORLACCO LORENZO" userId="S::lorenzo.morlacco@studenti.unicam.it::54291d95-2e02-4358-9635-1ef35feff65f" providerId="AD" clId="Web-{131E511F-5EB5-3F4F-2A46-1ACBBEEE7D03}" dt="2022-03-11T10:03:13.641" v="325" actId="20577"/>
          <ac:spMkLst>
            <pc:docMk/>
            <pc:sldMk cId="3893808787" sldId="285"/>
            <ac:spMk id="5" creationId="{582C0EC0-91C9-41F7-AF33-D9E16D0D227A}"/>
          </ac:spMkLst>
        </pc:spChg>
        <pc:graphicFrameChg chg="add del mod modGraphic">
          <ac:chgData name="MORLACCO LORENZO" userId="S::lorenzo.morlacco@studenti.unicam.it::54291d95-2e02-4358-9635-1ef35feff65f" providerId="AD" clId="Web-{131E511F-5EB5-3F4F-2A46-1ACBBEEE7D03}" dt="2022-03-11T10:02:22.622" v="310"/>
          <ac:graphicFrameMkLst>
            <pc:docMk/>
            <pc:sldMk cId="3893808787" sldId="285"/>
            <ac:graphicFrameMk id="2" creationId="{FC9C7B2C-08BD-4BAE-8E81-6409BF44710D}"/>
          </ac:graphicFrameMkLst>
        </pc:graphicFrameChg>
        <pc:graphicFrameChg chg="add mod modGraphic">
          <ac:chgData name="MORLACCO LORENZO" userId="S::lorenzo.morlacco@studenti.unicam.it::54291d95-2e02-4358-9635-1ef35feff65f" providerId="AD" clId="Web-{131E511F-5EB5-3F4F-2A46-1ACBBEEE7D03}" dt="2022-03-11T10:03:36.377" v="332" actId="1076"/>
          <ac:graphicFrameMkLst>
            <pc:docMk/>
            <pc:sldMk cId="3893808787" sldId="285"/>
            <ac:graphicFrameMk id="7" creationId="{42CAB851-7895-43BE-91E5-F5B80429CC92}"/>
          </ac:graphicFrameMkLst>
        </pc:graphicFrameChg>
      </pc:sldChg>
      <pc:sldChg chg="modSp">
        <pc:chgData name="MORLACCO LORENZO" userId="S::lorenzo.morlacco@studenti.unicam.it::54291d95-2e02-4358-9635-1ef35feff65f" providerId="AD" clId="Web-{131E511F-5EB5-3F4F-2A46-1ACBBEEE7D03}" dt="2022-03-11T10:14:09.512" v="367" actId="20577"/>
        <pc:sldMkLst>
          <pc:docMk/>
          <pc:sldMk cId="359471410" sldId="286"/>
        </pc:sldMkLst>
        <pc:spChg chg="mod">
          <ac:chgData name="MORLACCO LORENZO" userId="S::lorenzo.morlacco@studenti.unicam.it::54291d95-2e02-4358-9635-1ef35feff65f" providerId="AD" clId="Web-{131E511F-5EB5-3F4F-2A46-1ACBBEEE7D03}" dt="2022-03-11T10:14:09.512" v="367" actId="20577"/>
          <ac:spMkLst>
            <pc:docMk/>
            <pc:sldMk cId="359471410" sldId="286"/>
            <ac:spMk id="5" creationId="{582C0EC0-91C9-41F7-AF33-D9E16D0D227A}"/>
          </ac:spMkLst>
        </pc:spChg>
      </pc:sldChg>
      <pc:sldChg chg="delSp">
        <pc:chgData name="MORLACCO LORENZO" userId="S::lorenzo.morlacco@studenti.unicam.it::54291d95-2e02-4358-9635-1ef35feff65f" providerId="AD" clId="Web-{131E511F-5EB5-3F4F-2A46-1ACBBEEE7D03}" dt="2022-03-11T09:02:17.687" v="0"/>
        <pc:sldMkLst>
          <pc:docMk/>
          <pc:sldMk cId="3809191670" sldId="292"/>
        </pc:sldMkLst>
        <pc:spChg chg="del">
          <ac:chgData name="MORLACCO LORENZO" userId="S::lorenzo.morlacco@studenti.unicam.it::54291d95-2e02-4358-9635-1ef35feff65f" providerId="AD" clId="Web-{131E511F-5EB5-3F4F-2A46-1ACBBEEE7D03}" dt="2022-03-11T09:02:17.687" v="0"/>
          <ac:spMkLst>
            <pc:docMk/>
            <pc:sldMk cId="3809191670" sldId="292"/>
            <ac:spMk id="7" creationId="{DA489B31-7FF9-4B05-8847-C82CFDAD9DEA}"/>
          </ac:spMkLst>
        </pc:spChg>
      </pc:sldChg>
    </pc:docChg>
  </pc:docChgLst>
  <pc:docChgLst>
    <pc:chgData name="MORLACCO LORENZO" userId="S::lorenzo.morlacco@studenti.unicam.it::54291d95-2e02-4358-9635-1ef35feff65f" providerId="AD" clId="Web-{2E88412A-3638-5D68-2A0F-5AA85DAE470F}"/>
    <pc:docChg chg="addSld delSld modSld sldOrd">
      <pc:chgData name="MORLACCO LORENZO" userId="S::lorenzo.morlacco@studenti.unicam.it::54291d95-2e02-4358-9635-1ef35feff65f" providerId="AD" clId="Web-{2E88412A-3638-5D68-2A0F-5AA85DAE470F}" dt="2021-12-11T16:43:00.686" v="598" actId="20577"/>
      <pc:docMkLst>
        <pc:docMk/>
      </pc:docMkLst>
      <pc:sldChg chg="addSp delSp modSp mod setBg addAnim delAnim">
        <pc:chgData name="MORLACCO LORENZO" userId="S::lorenzo.morlacco@studenti.unicam.it::54291d95-2e02-4358-9635-1ef35feff65f" providerId="AD" clId="Web-{2E88412A-3638-5D68-2A0F-5AA85DAE470F}" dt="2021-12-11T14:45:54.250" v="177" actId="20577"/>
        <pc:sldMkLst>
          <pc:docMk/>
          <pc:sldMk cId="4229398084" sldId="257"/>
        </pc:sldMkLst>
        <pc:spChg chg="mod ord">
          <ac:chgData name="MORLACCO LORENZO" userId="S::lorenzo.morlacco@studenti.unicam.it::54291d95-2e02-4358-9635-1ef35feff65f" providerId="AD" clId="Web-{2E88412A-3638-5D68-2A0F-5AA85DAE470F}" dt="2021-12-11T14:17:00.845" v="16" actId="20577"/>
          <ac:spMkLst>
            <pc:docMk/>
            <pc:sldMk cId="4229398084" sldId="257"/>
            <ac:spMk id="2" creationId="{EE402CF0-08BA-4A76-BB35-3F8A866D0C66}"/>
          </ac:spMkLst>
        </pc:spChg>
        <pc:spChg chg="mod ord">
          <ac:chgData name="MORLACCO LORENZO" userId="S::lorenzo.morlacco@studenti.unicam.it::54291d95-2e02-4358-9635-1ef35feff65f" providerId="AD" clId="Web-{2E88412A-3638-5D68-2A0F-5AA85DAE470F}" dt="2021-12-11T14:45:54.250" v="177" actId="20577"/>
          <ac:spMkLst>
            <pc:docMk/>
            <pc:sldMk cId="4229398084" sldId="257"/>
            <ac:spMk id="3" creationId="{D5C6D999-65D6-4EE9-9528-22AEAA589580}"/>
          </ac:spMkLst>
        </pc:spChg>
        <pc:spChg chg="add del">
          <ac:chgData name="MORLACCO LORENZO" userId="S::lorenzo.morlacco@studenti.unicam.it::54291d95-2e02-4358-9635-1ef35feff65f" providerId="AD" clId="Web-{2E88412A-3638-5D68-2A0F-5AA85DAE470F}" dt="2021-12-11T14:05:33.030" v="2"/>
          <ac:spMkLst>
            <pc:docMk/>
            <pc:sldMk cId="4229398084" sldId="257"/>
            <ac:spMk id="5" creationId="{83030214-227F-42DB-9282-BBA6AF8D94A8}"/>
          </ac:spMkLst>
        </pc:spChg>
        <pc:spChg chg="add del">
          <ac:chgData name="MORLACCO LORENZO" userId="S::lorenzo.morlacco@studenti.unicam.it::54291d95-2e02-4358-9635-1ef35feff65f" providerId="AD" clId="Web-{2E88412A-3638-5D68-2A0F-5AA85DAE470F}" dt="2021-12-11T14:05:33.030" v="2"/>
          <ac:spMkLst>
            <pc:docMk/>
            <pc:sldMk cId="4229398084" sldId="257"/>
            <ac:spMk id="10" creationId="{0D7A9289-BAD1-4A78-979F-A655C886DBF5}"/>
          </ac:spMkLst>
        </pc:spChg>
        <pc:spChg chg="add del">
          <ac:chgData name="MORLACCO LORENZO" userId="S::lorenzo.morlacco@studenti.unicam.it::54291d95-2e02-4358-9635-1ef35feff65f" providerId="AD" clId="Web-{2E88412A-3638-5D68-2A0F-5AA85DAE470F}" dt="2021-12-11T14:05:32.999" v="1"/>
          <ac:spMkLst>
            <pc:docMk/>
            <pc:sldMk cId="4229398084" sldId="257"/>
            <ac:spMk id="43" creationId="{6A10670B-6568-4038-91D8-392C78C0CFE4}"/>
          </ac:spMkLst>
        </pc:spChg>
        <pc:spChg chg="add del">
          <ac:chgData name="MORLACCO LORENZO" userId="S::lorenzo.morlacco@studenti.unicam.it::54291d95-2e02-4358-9635-1ef35feff65f" providerId="AD" clId="Web-{2E88412A-3638-5D68-2A0F-5AA85DAE470F}" dt="2021-12-11T14:05:32.999" v="1"/>
          <ac:spMkLst>
            <pc:docMk/>
            <pc:sldMk cId="4229398084" sldId="257"/>
            <ac:spMk id="45" creationId="{62163DB6-3EE7-474C-8726-1A05F7DE4229}"/>
          </ac:spMkLst>
        </pc:spChg>
        <pc:spChg chg="add del">
          <ac:chgData name="MORLACCO LORENZO" userId="S::lorenzo.morlacco@studenti.unicam.it::54291d95-2e02-4358-9635-1ef35feff65f" providerId="AD" clId="Web-{2E88412A-3638-5D68-2A0F-5AA85DAE470F}" dt="2021-12-11T14:05:32.999" v="1"/>
          <ac:spMkLst>
            <pc:docMk/>
            <pc:sldMk cId="4229398084" sldId="257"/>
            <ac:spMk id="47" creationId="{57ABABA7-0420-4200-9B65-1C1967CE9373}"/>
          </ac:spMkLst>
        </pc:spChg>
        <pc:spChg chg="add del">
          <ac:chgData name="MORLACCO LORENZO" userId="S::lorenzo.morlacco@studenti.unicam.it::54291d95-2e02-4358-9635-1ef35feff65f" providerId="AD" clId="Web-{2E88412A-3638-5D68-2A0F-5AA85DAE470F}" dt="2021-12-11T14:05:32.999" v="1"/>
          <ac:spMkLst>
            <pc:docMk/>
            <pc:sldMk cId="4229398084" sldId="257"/>
            <ac:spMk id="49" creationId="{A317EBE3-FF86-4DA1-BC9A-331F7F2144E9}"/>
          </ac:spMkLst>
        </pc:spChg>
        <pc:spChg chg="add del">
          <ac:chgData name="MORLACCO LORENZO" userId="S::lorenzo.morlacco@studenti.unicam.it::54291d95-2e02-4358-9635-1ef35feff65f" providerId="AD" clId="Web-{2E88412A-3638-5D68-2A0F-5AA85DAE470F}" dt="2021-12-11T14:05:55.390" v="6"/>
          <ac:spMkLst>
            <pc:docMk/>
            <pc:sldMk cId="4229398084" sldId="257"/>
            <ac:spMk id="50" creationId="{6A10670B-6568-4038-91D8-392C78C0CFE4}"/>
          </ac:spMkLst>
        </pc:spChg>
        <pc:spChg chg="add del">
          <ac:chgData name="MORLACCO LORENZO" userId="S::lorenzo.morlacco@studenti.unicam.it::54291d95-2e02-4358-9635-1ef35feff65f" providerId="AD" clId="Web-{2E88412A-3638-5D68-2A0F-5AA85DAE470F}" dt="2021-12-11T14:05:55.390" v="6"/>
          <ac:spMkLst>
            <pc:docMk/>
            <pc:sldMk cId="4229398084" sldId="257"/>
            <ac:spMk id="64" creationId="{62163DB6-3EE7-474C-8726-1A05F7DE4229}"/>
          </ac:spMkLst>
        </pc:spChg>
        <pc:spChg chg="add del">
          <ac:chgData name="MORLACCO LORENZO" userId="S::lorenzo.morlacco@studenti.unicam.it::54291d95-2e02-4358-9635-1ef35feff65f" providerId="AD" clId="Web-{2E88412A-3638-5D68-2A0F-5AA85DAE470F}" dt="2021-12-11T14:05:55.390" v="6"/>
          <ac:spMkLst>
            <pc:docMk/>
            <pc:sldMk cId="4229398084" sldId="257"/>
            <ac:spMk id="78" creationId="{F81819F9-8CAC-4A6C-8F06-0482027F9736}"/>
          </ac:spMkLst>
        </pc:spChg>
        <pc:spChg chg="add del">
          <ac:chgData name="MORLACCO LORENZO" userId="S::lorenzo.morlacco@studenti.unicam.it::54291d95-2e02-4358-9635-1ef35feff65f" providerId="AD" clId="Web-{2E88412A-3638-5D68-2A0F-5AA85DAE470F}" dt="2021-12-11T14:05:55.390" v="6"/>
          <ac:spMkLst>
            <pc:docMk/>
            <pc:sldMk cId="4229398084" sldId="257"/>
            <ac:spMk id="79" creationId="{1310EFE2-B91D-47E7-B117-C2A802800A7C}"/>
          </ac:spMkLst>
        </pc:spChg>
        <pc:spChg chg="add del">
          <ac:chgData name="MORLACCO LORENZO" userId="S::lorenzo.morlacco@studenti.unicam.it::54291d95-2e02-4358-9635-1ef35feff65f" providerId="AD" clId="Web-{2E88412A-3638-5D68-2A0F-5AA85DAE470F}" dt="2021-12-11T14:05:55.390" v="6"/>
          <ac:spMkLst>
            <pc:docMk/>
            <pc:sldMk cId="4229398084" sldId="257"/>
            <ac:spMk id="80" creationId="{4A98CC08-AEC2-4E8F-8F52-0F5C6372DB4F}"/>
          </ac:spMkLst>
        </pc:spChg>
        <pc:spChg chg="add">
          <ac:chgData name="MORLACCO LORENZO" userId="S::lorenzo.morlacco@studenti.unicam.it::54291d95-2e02-4358-9635-1ef35feff65f" providerId="AD" clId="Web-{2E88412A-3638-5D68-2A0F-5AA85DAE470F}" dt="2021-12-11T14:05:55.390" v="6"/>
          <ac:spMkLst>
            <pc:docMk/>
            <pc:sldMk cId="4229398084" sldId="257"/>
            <ac:spMk id="89" creationId="{7A5FC171-5EF1-470A-B19B-DB937973D2A7}"/>
          </ac:spMkLst>
        </pc:spChg>
        <pc:spChg chg="add">
          <ac:chgData name="MORLACCO LORENZO" userId="S::lorenzo.morlacco@studenti.unicam.it::54291d95-2e02-4358-9635-1ef35feff65f" providerId="AD" clId="Web-{2E88412A-3638-5D68-2A0F-5AA85DAE470F}" dt="2021-12-11T14:05:55.390" v="6"/>
          <ac:spMkLst>
            <pc:docMk/>
            <pc:sldMk cId="4229398084" sldId="257"/>
            <ac:spMk id="91" creationId="{685D77DF-610F-4D0F-A3D2-4FBBC96640E4}"/>
          </ac:spMkLst>
        </pc:spChg>
        <pc:spChg chg="add">
          <ac:chgData name="MORLACCO LORENZO" userId="S::lorenzo.morlacco@studenti.unicam.it::54291d95-2e02-4358-9635-1ef35feff65f" providerId="AD" clId="Web-{2E88412A-3638-5D68-2A0F-5AA85DAE470F}" dt="2021-12-11T14:05:55.390" v="6"/>
          <ac:spMkLst>
            <pc:docMk/>
            <pc:sldMk cId="4229398084" sldId="257"/>
            <ac:spMk id="93" creationId="{2513384B-399F-47B1-9ABD-172607AA4E6E}"/>
          </ac:spMkLst>
        </pc:spChg>
        <pc:spChg chg="add del">
          <ac:chgData name="MORLACCO LORENZO" userId="S::lorenzo.morlacco@studenti.unicam.it::54291d95-2e02-4358-9635-1ef35feff65f" providerId="AD" clId="Web-{2E88412A-3638-5D68-2A0F-5AA85DAE470F}" dt="2021-12-11T14:05:55.374" v="5"/>
          <ac:spMkLst>
            <pc:docMk/>
            <pc:sldMk cId="4229398084" sldId="257"/>
            <ac:spMk id="116" creationId="{6A10670B-6568-4038-91D8-392C78C0CFE4}"/>
          </ac:spMkLst>
        </pc:spChg>
        <pc:spChg chg="add del">
          <ac:chgData name="MORLACCO LORENZO" userId="S::lorenzo.morlacco@studenti.unicam.it::54291d95-2e02-4358-9635-1ef35feff65f" providerId="AD" clId="Web-{2E88412A-3638-5D68-2A0F-5AA85DAE470F}" dt="2021-12-11T14:05:55.374" v="5"/>
          <ac:spMkLst>
            <pc:docMk/>
            <pc:sldMk cId="4229398084" sldId="257"/>
            <ac:spMk id="118" creationId="{62163DB6-3EE7-474C-8726-1A05F7DE4229}"/>
          </ac:spMkLst>
        </pc:spChg>
        <pc:spChg chg="add del">
          <ac:chgData name="MORLACCO LORENZO" userId="S::lorenzo.morlacco@studenti.unicam.it::54291d95-2e02-4358-9635-1ef35feff65f" providerId="AD" clId="Web-{2E88412A-3638-5D68-2A0F-5AA85DAE470F}" dt="2021-12-11T14:05:55.374" v="5"/>
          <ac:spMkLst>
            <pc:docMk/>
            <pc:sldMk cId="4229398084" sldId="257"/>
            <ac:spMk id="120" creationId="{57ABABA7-0420-4200-9B65-1C1967CE9373}"/>
          </ac:spMkLst>
        </pc:spChg>
        <pc:spChg chg="add del">
          <ac:chgData name="MORLACCO LORENZO" userId="S::lorenzo.morlacco@studenti.unicam.it::54291d95-2e02-4358-9635-1ef35feff65f" providerId="AD" clId="Web-{2E88412A-3638-5D68-2A0F-5AA85DAE470F}" dt="2021-12-11T14:05:55.374" v="5"/>
          <ac:spMkLst>
            <pc:docMk/>
            <pc:sldMk cId="4229398084" sldId="257"/>
            <ac:spMk id="122" creationId="{1E86F813-D67B-409D-AA77-FA8878C28E40}"/>
          </ac:spMkLst>
        </pc:spChg>
        <pc:grpChg chg="add del">
          <ac:chgData name="MORLACCO LORENZO" userId="S::lorenzo.morlacco@studenti.unicam.it::54291d95-2e02-4358-9635-1ef35feff65f" providerId="AD" clId="Web-{2E88412A-3638-5D68-2A0F-5AA85DAE470F}" dt="2021-12-11T14:05:55.390" v="6"/>
          <ac:grpSpMkLst>
            <pc:docMk/>
            <pc:sldMk cId="4229398084" sldId="257"/>
            <ac:grpSpMk id="12" creationId="{04E9F44E-02E7-4A97-B7DB-1DB0F1F4EB04}"/>
          </ac:grpSpMkLst>
        </pc:grpChg>
        <pc:grpChg chg="add del">
          <ac:chgData name="MORLACCO LORENZO" userId="S::lorenzo.morlacco@studenti.unicam.it::54291d95-2e02-4358-9635-1ef35feff65f" providerId="AD" clId="Web-{2E88412A-3638-5D68-2A0F-5AA85DAE470F}" dt="2021-12-11T14:05:55.390" v="6"/>
          <ac:grpSpMkLst>
            <pc:docMk/>
            <pc:sldMk cId="4229398084" sldId="257"/>
            <ac:grpSpMk id="14" creationId="{3F22DE9C-F188-48E2-A82C-4434A8EEEA57}"/>
          </ac:grpSpMkLst>
        </pc:grpChg>
        <pc:grpChg chg="add del">
          <ac:chgData name="MORLACCO LORENZO" userId="S::lorenzo.morlacco@studenti.unicam.it::54291d95-2e02-4358-9635-1ef35feff65f" providerId="AD" clId="Web-{2E88412A-3638-5D68-2A0F-5AA85DAE470F}" dt="2021-12-11T14:05:32.999" v="1"/>
          <ac:grpSpMkLst>
            <pc:docMk/>
            <pc:sldMk cId="4229398084" sldId="257"/>
            <ac:grpSpMk id="15" creationId="{04E9F44E-02E7-4A97-B7DB-1DB0F1F4EB04}"/>
          </ac:grpSpMkLst>
        </pc:grpChg>
        <pc:grpChg chg="add del">
          <ac:chgData name="MORLACCO LORENZO" userId="S::lorenzo.morlacco@studenti.unicam.it::54291d95-2e02-4358-9635-1ef35feff65f" providerId="AD" clId="Web-{2E88412A-3638-5D68-2A0F-5AA85DAE470F}" dt="2021-12-11T14:05:32.999" v="1"/>
          <ac:grpSpMkLst>
            <pc:docMk/>
            <pc:sldMk cId="4229398084" sldId="257"/>
            <ac:grpSpMk id="29" creationId="{3F22DE9C-F188-48E2-A82C-4434A8EEEA57}"/>
          </ac:grpSpMkLst>
        </pc:grpChg>
        <pc:grpChg chg="add del">
          <ac:chgData name="MORLACCO LORENZO" userId="S::lorenzo.morlacco@studenti.unicam.it::54291d95-2e02-4358-9635-1ef35feff65f" providerId="AD" clId="Web-{2E88412A-3638-5D68-2A0F-5AA85DAE470F}" dt="2021-12-11T14:05:55.390" v="6"/>
          <ac:grpSpMkLst>
            <pc:docMk/>
            <pc:sldMk cId="4229398084" sldId="257"/>
            <ac:grpSpMk id="65" creationId="{40A75861-F6C5-44A9-B161-B03701CBDE0C}"/>
          </ac:grpSpMkLst>
        </pc:grpChg>
        <pc:grpChg chg="add del">
          <ac:chgData name="MORLACCO LORENZO" userId="S::lorenzo.morlacco@studenti.unicam.it::54291d95-2e02-4358-9635-1ef35feff65f" providerId="AD" clId="Web-{2E88412A-3638-5D68-2A0F-5AA85DAE470F}" dt="2021-12-11T14:05:55.390" v="6"/>
          <ac:grpSpMkLst>
            <pc:docMk/>
            <pc:sldMk cId="4229398084" sldId="257"/>
            <ac:grpSpMk id="81" creationId="{5D1545E6-EB3C-4478-A661-A2CA963F129C}"/>
          </ac:grpSpMkLst>
        </pc:grpChg>
        <pc:grpChg chg="add del">
          <ac:chgData name="MORLACCO LORENZO" userId="S::lorenzo.morlacco@studenti.unicam.it::54291d95-2e02-4358-9635-1ef35feff65f" providerId="AD" clId="Web-{2E88412A-3638-5D68-2A0F-5AA85DAE470F}" dt="2021-12-11T14:05:55.374" v="5"/>
          <ac:grpSpMkLst>
            <pc:docMk/>
            <pc:sldMk cId="4229398084" sldId="257"/>
            <ac:grpSpMk id="88" creationId="{04E9F44E-02E7-4A97-B7DB-1DB0F1F4EB04}"/>
          </ac:grpSpMkLst>
        </pc:grpChg>
        <pc:grpChg chg="add del">
          <ac:chgData name="MORLACCO LORENZO" userId="S::lorenzo.morlacco@studenti.unicam.it::54291d95-2e02-4358-9635-1ef35feff65f" providerId="AD" clId="Web-{2E88412A-3638-5D68-2A0F-5AA85DAE470F}" dt="2021-12-11T14:05:55.374" v="5"/>
          <ac:grpSpMkLst>
            <pc:docMk/>
            <pc:sldMk cId="4229398084" sldId="257"/>
            <ac:grpSpMk id="102" creationId="{3F22DE9C-F188-48E2-A82C-4434A8EEEA57}"/>
          </ac:grpSpMkLst>
        </pc:grpChg>
        <pc:picChg chg="add">
          <ac:chgData name="MORLACCO LORENZO" userId="S::lorenzo.morlacco@studenti.unicam.it::54291d95-2e02-4358-9635-1ef35feff65f" providerId="AD" clId="Web-{2E88412A-3638-5D68-2A0F-5AA85DAE470F}" dt="2021-12-11T14:05:55.390" v="6"/>
          <ac:picMkLst>
            <pc:docMk/>
            <pc:sldMk cId="4229398084" sldId="257"/>
            <ac:picMk id="85" creationId="{44E0A77A-EFFE-492D-9558-8307748CCF4F}"/>
          </ac:picMkLst>
        </pc:picChg>
        <pc:cxnChg chg="add del">
          <ac:chgData name="MORLACCO LORENZO" userId="S::lorenzo.morlacco@studenti.unicam.it::54291d95-2e02-4358-9635-1ef35feff65f" providerId="AD" clId="Web-{2E88412A-3638-5D68-2A0F-5AA85DAE470F}" dt="2021-12-11T14:05:32.999" v="1"/>
          <ac:cxnSpMkLst>
            <pc:docMk/>
            <pc:sldMk cId="4229398084" sldId="257"/>
            <ac:cxnSpMk id="51" creationId="{34D43EC1-35FA-4FC3-8526-F655CEB09D9C}"/>
          </ac:cxnSpMkLst>
        </pc:cxnChg>
      </pc:sldChg>
      <pc:sldChg chg="new del">
        <pc:chgData name="MORLACCO LORENZO" userId="S::lorenzo.morlacco@studenti.unicam.it::54291d95-2e02-4358-9635-1ef35feff65f" providerId="AD" clId="Web-{2E88412A-3638-5D68-2A0F-5AA85DAE470F}" dt="2021-12-11T14:46:05.641" v="180"/>
        <pc:sldMkLst>
          <pc:docMk/>
          <pc:sldMk cId="4285951181" sldId="258"/>
        </pc:sldMkLst>
      </pc:sldChg>
      <pc:sldChg chg="modSp add replId">
        <pc:chgData name="MORLACCO LORENZO" userId="S::lorenzo.morlacco@studenti.unicam.it::54291d95-2e02-4358-9635-1ef35feff65f" providerId="AD" clId="Web-{2E88412A-3638-5D68-2A0F-5AA85DAE470F}" dt="2021-12-11T16:04:18.038" v="407" actId="20577"/>
        <pc:sldMkLst>
          <pc:docMk/>
          <pc:sldMk cId="1631322759" sldId="259"/>
        </pc:sldMkLst>
        <pc:spChg chg="mod">
          <ac:chgData name="MORLACCO LORENZO" userId="S::lorenzo.morlacco@studenti.unicam.it::54291d95-2e02-4358-9635-1ef35feff65f" providerId="AD" clId="Web-{2E88412A-3638-5D68-2A0F-5AA85DAE470F}" dt="2021-12-11T15:08:04.241" v="289" actId="20577"/>
          <ac:spMkLst>
            <pc:docMk/>
            <pc:sldMk cId="1631322759" sldId="259"/>
            <ac:spMk id="2" creationId="{EE402CF0-08BA-4A76-BB35-3F8A866D0C66}"/>
          </ac:spMkLst>
        </pc:spChg>
        <pc:spChg chg="mod">
          <ac:chgData name="MORLACCO LORENZO" userId="S::lorenzo.morlacco@studenti.unicam.it::54291d95-2e02-4358-9635-1ef35feff65f" providerId="AD" clId="Web-{2E88412A-3638-5D68-2A0F-5AA85DAE470F}" dt="2021-12-11T16:04:18.038" v="407" actId="20577"/>
          <ac:spMkLst>
            <pc:docMk/>
            <pc:sldMk cId="1631322759" sldId="259"/>
            <ac:spMk id="3" creationId="{D5C6D999-65D6-4EE9-9528-22AEAA589580}"/>
          </ac:spMkLst>
        </pc:spChg>
        <pc:picChg chg="mod">
          <ac:chgData name="MORLACCO LORENZO" userId="S::lorenzo.morlacco@studenti.unicam.it::54291d95-2e02-4358-9635-1ef35feff65f" providerId="AD" clId="Web-{2E88412A-3638-5D68-2A0F-5AA85DAE470F}" dt="2021-12-11T16:04:10.460" v="403" actId="1076"/>
          <ac:picMkLst>
            <pc:docMk/>
            <pc:sldMk cId="1631322759" sldId="259"/>
            <ac:picMk id="85" creationId="{44E0A77A-EFFE-492D-9558-8307748CCF4F}"/>
          </ac:picMkLst>
        </pc:picChg>
      </pc:sldChg>
      <pc:sldChg chg="addSp delSp modSp add replId">
        <pc:chgData name="MORLACCO LORENZO" userId="S::lorenzo.morlacco@studenti.unicam.it::54291d95-2e02-4358-9635-1ef35feff65f" providerId="AD" clId="Web-{2E88412A-3638-5D68-2A0F-5AA85DAE470F}" dt="2021-12-11T15:27:54.806" v="317" actId="1076"/>
        <pc:sldMkLst>
          <pc:docMk/>
          <pc:sldMk cId="2527810687" sldId="260"/>
        </pc:sldMkLst>
        <pc:spChg chg="mod">
          <ac:chgData name="MORLACCO LORENZO" userId="S::lorenzo.morlacco@studenti.unicam.it::54291d95-2e02-4358-9635-1ef35feff65f" providerId="AD" clId="Web-{2E88412A-3638-5D68-2A0F-5AA85DAE470F}" dt="2021-12-11T15:16:42.817" v="302" actId="20577"/>
          <ac:spMkLst>
            <pc:docMk/>
            <pc:sldMk cId="2527810687" sldId="260"/>
            <ac:spMk id="2" creationId="{EE402CF0-08BA-4A76-BB35-3F8A866D0C66}"/>
          </ac:spMkLst>
        </pc:spChg>
        <pc:spChg chg="del mod">
          <ac:chgData name="MORLACCO LORENZO" userId="S::lorenzo.morlacco@studenti.unicam.it::54291d95-2e02-4358-9635-1ef35feff65f" providerId="AD" clId="Web-{2E88412A-3638-5D68-2A0F-5AA85DAE470F}" dt="2021-12-11T15:27:28.321" v="308"/>
          <ac:spMkLst>
            <pc:docMk/>
            <pc:sldMk cId="2527810687" sldId="260"/>
            <ac:spMk id="3" creationId="{D5C6D999-65D6-4EE9-9528-22AEAA589580}"/>
          </ac:spMkLst>
        </pc:spChg>
        <pc:picChg chg="add mod ord">
          <ac:chgData name="MORLACCO LORENZO" userId="S::lorenzo.morlacco@studenti.unicam.it::54291d95-2e02-4358-9635-1ef35feff65f" providerId="AD" clId="Web-{2E88412A-3638-5D68-2A0F-5AA85DAE470F}" dt="2021-12-11T15:27:54.806" v="317" actId="1076"/>
          <ac:picMkLst>
            <pc:docMk/>
            <pc:sldMk cId="2527810687" sldId="260"/>
            <ac:picMk id="4" creationId="{9669EB75-DC52-4296-9C82-273587F942C4}"/>
          </ac:picMkLst>
        </pc:picChg>
        <pc:picChg chg="mod">
          <ac:chgData name="MORLACCO LORENZO" userId="S::lorenzo.morlacco@studenti.unicam.it::54291d95-2e02-4358-9635-1ef35feff65f" providerId="AD" clId="Web-{2E88412A-3638-5D68-2A0F-5AA85DAE470F}" dt="2021-12-11T15:26:52.367" v="305" actId="1076"/>
          <ac:picMkLst>
            <pc:docMk/>
            <pc:sldMk cId="2527810687" sldId="260"/>
            <ac:picMk id="85" creationId="{44E0A77A-EFFE-492D-9558-8307748CCF4F}"/>
          </ac:picMkLst>
        </pc:picChg>
      </pc:sldChg>
      <pc:sldChg chg="addSp delSp modSp add replId">
        <pc:chgData name="MORLACCO LORENZO" userId="S::lorenzo.morlacco@studenti.unicam.it::54291d95-2e02-4358-9635-1ef35feff65f" providerId="AD" clId="Web-{2E88412A-3638-5D68-2A0F-5AA85DAE470F}" dt="2021-12-11T15:40:17.250" v="344" actId="20577"/>
        <pc:sldMkLst>
          <pc:docMk/>
          <pc:sldMk cId="1826112408" sldId="261"/>
        </pc:sldMkLst>
        <pc:spChg chg="del mod">
          <ac:chgData name="MORLACCO LORENZO" userId="S::lorenzo.morlacco@studenti.unicam.it::54291d95-2e02-4358-9635-1ef35feff65f" providerId="AD" clId="Web-{2E88412A-3638-5D68-2A0F-5AA85DAE470F}" dt="2021-12-11T15:28:27.291" v="321"/>
          <ac:spMkLst>
            <pc:docMk/>
            <pc:sldMk cId="1826112408" sldId="261"/>
            <ac:spMk id="2" creationId="{EE402CF0-08BA-4A76-BB35-3F8A866D0C66}"/>
          </ac:spMkLst>
        </pc:spChg>
        <pc:spChg chg="add mod">
          <ac:chgData name="MORLACCO LORENZO" userId="S::lorenzo.morlacco@studenti.unicam.it::54291d95-2e02-4358-9635-1ef35feff65f" providerId="AD" clId="Web-{2E88412A-3638-5D68-2A0F-5AA85DAE470F}" dt="2021-12-11T15:40:17.250" v="344" actId="20577"/>
          <ac:spMkLst>
            <pc:docMk/>
            <pc:sldMk cId="1826112408" sldId="261"/>
            <ac:spMk id="5" creationId="{059684AB-E8B0-45C1-BD50-A508DBA0FB51}"/>
          </ac:spMkLst>
        </pc:spChg>
        <pc:picChg chg="del">
          <ac:chgData name="MORLACCO LORENZO" userId="S::lorenzo.morlacco@studenti.unicam.it::54291d95-2e02-4358-9635-1ef35feff65f" providerId="AD" clId="Web-{2E88412A-3638-5D68-2A0F-5AA85DAE470F}" dt="2021-12-11T15:28:21.635" v="319"/>
          <ac:picMkLst>
            <pc:docMk/>
            <pc:sldMk cId="1826112408" sldId="261"/>
            <ac:picMk id="4" creationId="{9669EB75-DC52-4296-9C82-273587F942C4}"/>
          </ac:picMkLst>
        </pc:picChg>
      </pc:sldChg>
      <pc:sldChg chg="modSp add ord replId">
        <pc:chgData name="MORLACCO LORENZO" userId="S::lorenzo.morlacco@studenti.unicam.it::54291d95-2e02-4358-9635-1ef35feff65f" providerId="AD" clId="Web-{2E88412A-3638-5D68-2A0F-5AA85DAE470F}" dt="2021-12-11T16:36:12.053" v="424" actId="20577"/>
        <pc:sldMkLst>
          <pc:docMk/>
          <pc:sldMk cId="2136501127" sldId="262"/>
        </pc:sldMkLst>
        <pc:spChg chg="mod">
          <ac:chgData name="MORLACCO LORENZO" userId="S::lorenzo.morlacco@studenti.unicam.it::54291d95-2e02-4358-9635-1ef35feff65f" providerId="AD" clId="Web-{2E88412A-3638-5D68-2A0F-5AA85DAE470F}" dt="2021-12-11T15:47:13.902" v="352" actId="20577"/>
          <ac:spMkLst>
            <pc:docMk/>
            <pc:sldMk cId="2136501127" sldId="262"/>
            <ac:spMk id="2" creationId="{EE402CF0-08BA-4A76-BB35-3F8A866D0C66}"/>
          </ac:spMkLst>
        </pc:spChg>
        <pc:spChg chg="mod">
          <ac:chgData name="MORLACCO LORENZO" userId="S::lorenzo.morlacco@studenti.unicam.it::54291d95-2e02-4358-9635-1ef35feff65f" providerId="AD" clId="Web-{2E88412A-3638-5D68-2A0F-5AA85DAE470F}" dt="2021-12-11T16:36:12.053" v="424" actId="20577"/>
          <ac:spMkLst>
            <pc:docMk/>
            <pc:sldMk cId="2136501127" sldId="262"/>
            <ac:spMk id="3" creationId="{D5C6D999-65D6-4EE9-9528-22AEAA589580}"/>
          </ac:spMkLst>
        </pc:spChg>
      </pc:sldChg>
      <pc:sldChg chg="modSp add replId">
        <pc:chgData name="MORLACCO LORENZO" userId="S::lorenzo.morlacco@studenti.unicam.it::54291d95-2e02-4358-9635-1ef35feff65f" providerId="AD" clId="Web-{2E88412A-3638-5D68-2A0F-5AA85DAE470F}" dt="2021-12-11T16:42:40.826" v="592" actId="20577"/>
        <pc:sldMkLst>
          <pc:docMk/>
          <pc:sldMk cId="752975945" sldId="263"/>
        </pc:sldMkLst>
        <pc:spChg chg="mod">
          <ac:chgData name="MORLACCO LORENZO" userId="S::lorenzo.morlacco@studenti.unicam.it::54291d95-2e02-4358-9635-1ef35feff65f" providerId="AD" clId="Web-{2E88412A-3638-5D68-2A0F-5AA85DAE470F}" dt="2021-12-11T16:37:27.476" v="428" actId="20577"/>
          <ac:spMkLst>
            <pc:docMk/>
            <pc:sldMk cId="752975945" sldId="263"/>
            <ac:spMk id="2" creationId="{EE402CF0-08BA-4A76-BB35-3F8A866D0C66}"/>
          </ac:spMkLst>
        </pc:spChg>
        <pc:spChg chg="mod">
          <ac:chgData name="MORLACCO LORENZO" userId="S::lorenzo.morlacco@studenti.unicam.it::54291d95-2e02-4358-9635-1ef35feff65f" providerId="AD" clId="Web-{2E88412A-3638-5D68-2A0F-5AA85DAE470F}" dt="2021-12-11T16:42:40.826" v="592" actId="20577"/>
          <ac:spMkLst>
            <pc:docMk/>
            <pc:sldMk cId="752975945" sldId="263"/>
            <ac:spMk id="3" creationId="{D5C6D999-65D6-4EE9-9528-22AEAA589580}"/>
          </ac:spMkLst>
        </pc:spChg>
      </pc:sldChg>
      <pc:sldChg chg="modSp add replId">
        <pc:chgData name="MORLACCO LORENZO" userId="S::lorenzo.morlacco@studenti.unicam.it::54291d95-2e02-4358-9635-1ef35feff65f" providerId="AD" clId="Web-{2E88412A-3638-5D68-2A0F-5AA85DAE470F}" dt="2021-12-11T16:43:00.686" v="598" actId="20577"/>
        <pc:sldMkLst>
          <pc:docMk/>
          <pc:sldMk cId="3400147835" sldId="264"/>
        </pc:sldMkLst>
        <pc:spChg chg="mod">
          <ac:chgData name="MORLACCO LORENZO" userId="S::lorenzo.morlacco@studenti.unicam.it::54291d95-2e02-4358-9635-1ef35feff65f" providerId="AD" clId="Web-{2E88412A-3638-5D68-2A0F-5AA85DAE470F}" dt="2021-12-11T16:42:51.420" v="596" actId="20577"/>
          <ac:spMkLst>
            <pc:docMk/>
            <pc:sldMk cId="3400147835" sldId="264"/>
            <ac:spMk id="2" creationId="{EE402CF0-08BA-4A76-BB35-3F8A866D0C66}"/>
          </ac:spMkLst>
        </pc:spChg>
        <pc:spChg chg="mod">
          <ac:chgData name="MORLACCO LORENZO" userId="S::lorenzo.morlacco@studenti.unicam.it::54291d95-2e02-4358-9635-1ef35feff65f" providerId="AD" clId="Web-{2E88412A-3638-5D68-2A0F-5AA85DAE470F}" dt="2021-12-11T16:43:00.686" v="598" actId="20577"/>
          <ac:spMkLst>
            <pc:docMk/>
            <pc:sldMk cId="3400147835" sldId="264"/>
            <ac:spMk id="3" creationId="{D5C6D999-65D6-4EE9-9528-22AEAA589580}"/>
          </ac:spMkLst>
        </pc:spChg>
      </pc:sldChg>
    </pc:docChg>
  </pc:docChgLst>
  <pc:docChgLst>
    <pc:chgData name="MORLACCO LORENZO" userId="S::lorenzo.morlacco@studenti.unicam.it::54291d95-2e02-4358-9635-1ef35feff65f" providerId="AD" clId="Web-{5B1BFA35-B45C-07B4-F4BB-CA8BD145AF6A}"/>
    <pc:docChg chg="addSld modSld sldOrd">
      <pc:chgData name="MORLACCO LORENZO" userId="S::lorenzo.morlacco@studenti.unicam.it::54291d95-2e02-4358-9635-1ef35feff65f" providerId="AD" clId="Web-{5B1BFA35-B45C-07B4-F4BB-CA8BD145AF6A}" dt="2021-12-12T19:40:34.734" v="708" actId="20577"/>
      <pc:docMkLst>
        <pc:docMk/>
      </pc:docMkLst>
      <pc:sldChg chg="addSp modSp">
        <pc:chgData name="MORLACCO LORENZO" userId="S::lorenzo.morlacco@studenti.unicam.it::54291d95-2e02-4358-9635-1ef35feff65f" providerId="AD" clId="Web-{5B1BFA35-B45C-07B4-F4BB-CA8BD145AF6A}" dt="2021-12-12T19:40:34.734" v="708" actId="20577"/>
        <pc:sldMkLst>
          <pc:docMk/>
          <pc:sldMk cId="4229398084" sldId="257"/>
        </pc:sldMkLst>
        <pc:spChg chg="mod">
          <ac:chgData name="MORLACCO LORENZO" userId="S::lorenzo.morlacco@studenti.unicam.it::54291d95-2e02-4358-9635-1ef35feff65f" providerId="AD" clId="Web-{5B1BFA35-B45C-07B4-F4BB-CA8BD145AF6A}" dt="2021-12-12T19:40:34.734" v="708" actId="20577"/>
          <ac:spMkLst>
            <pc:docMk/>
            <pc:sldMk cId="4229398084" sldId="257"/>
            <ac:spMk id="3" creationId="{D5C6D999-65D6-4EE9-9528-22AEAA589580}"/>
          </ac:spMkLst>
        </pc:spChg>
        <pc:spChg chg="add mod">
          <ac:chgData name="MORLACCO LORENZO" userId="S::lorenzo.morlacco@studenti.unicam.it::54291d95-2e02-4358-9635-1ef35feff65f" providerId="AD" clId="Web-{5B1BFA35-B45C-07B4-F4BB-CA8BD145AF6A}" dt="2021-12-12T09:10:09.195" v="527" actId="1076"/>
          <ac:spMkLst>
            <pc:docMk/>
            <pc:sldMk cId="4229398084" sldId="257"/>
            <ac:spMk id="4" creationId="{1F2BBCFB-FD3E-4297-8B11-18FE8D1A2F2D}"/>
          </ac:spMkLst>
        </pc:spChg>
      </pc:sldChg>
      <pc:sldChg chg="addSp modSp">
        <pc:chgData name="MORLACCO LORENZO" userId="S::lorenzo.morlacco@studenti.unicam.it::54291d95-2e02-4358-9635-1ef35feff65f" providerId="AD" clId="Web-{5B1BFA35-B45C-07B4-F4BB-CA8BD145AF6A}" dt="2021-12-12T09:12:27.558" v="558" actId="1076"/>
        <pc:sldMkLst>
          <pc:docMk/>
          <pc:sldMk cId="1631322759" sldId="259"/>
        </pc:sldMkLst>
        <pc:spChg chg="mod">
          <ac:chgData name="MORLACCO LORENZO" userId="S::lorenzo.morlacco@studenti.unicam.it::54291d95-2e02-4358-9635-1ef35feff65f" providerId="AD" clId="Web-{5B1BFA35-B45C-07B4-F4BB-CA8BD145AF6A}" dt="2021-12-12T07:26:04.134" v="45" actId="20577"/>
          <ac:spMkLst>
            <pc:docMk/>
            <pc:sldMk cId="1631322759" sldId="259"/>
            <ac:spMk id="3" creationId="{D5C6D999-65D6-4EE9-9528-22AEAA589580}"/>
          </ac:spMkLst>
        </pc:spChg>
        <pc:spChg chg="add mod">
          <ac:chgData name="MORLACCO LORENZO" userId="S::lorenzo.morlacco@studenti.unicam.it::54291d95-2e02-4358-9635-1ef35feff65f" providerId="AD" clId="Web-{5B1BFA35-B45C-07B4-F4BB-CA8BD145AF6A}" dt="2021-12-12T09:12:27.558" v="558" actId="1076"/>
          <ac:spMkLst>
            <pc:docMk/>
            <pc:sldMk cId="1631322759" sldId="259"/>
            <ac:spMk id="4" creationId="{72E298A3-0797-4FCE-952A-201E5020658B}"/>
          </ac:spMkLst>
        </pc:spChg>
      </pc:sldChg>
      <pc:sldChg chg="addSp modSp">
        <pc:chgData name="MORLACCO LORENZO" userId="S::lorenzo.morlacco@studenti.unicam.it::54291d95-2e02-4358-9635-1ef35feff65f" providerId="AD" clId="Web-{5B1BFA35-B45C-07B4-F4BB-CA8BD145AF6A}" dt="2021-12-12T09:12:07.464" v="557" actId="14100"/>
        <pc:sldMkLst>
          <pc:docMk/>
          <pc:sldMk cId="2527810687" sldId="260"/>
        </pc:sldMkLst>
        <pc:spChg chg="mod">
          <ac:chgData name="MORLACCO LORENZO" userId="S::lorenzo.morlacco@studenti.unicam.it::54291d95-2e02-4358-9635-1ef35feff65f" providerId="AD" clId="Web-{5B1BFA35-B45C-07B4-F4BB-CA8BD145AF6A}" dt="2021-12-12T09:11:56.807" v="549" actId="20577"/>
          <ac:spMkLst>
            <pc:docMk/>
            <pc:sldMk cId="2527810687" sldId="260"/>
            <ac:spMk id="2" creationId="{EE402CF0-08BA-4A76-BB35-3F8A866D0C66}"/>
          </ac:spMkLst>
        </pc:spChg>
        <pc:spChg chg="add mod">
          <ac:chgData name="MORLACCO LORENZO" userId="S::lorenzo.morlacco@studenti.unicam.it::54291d95-2e02-4358-9635-1ef35feff65f" providerId="AD" clId="Web-{5B1BFA35-B45C-07B4-F4BB-CA8BD145AF6A}" dt="2021-12-12T09:12:07.464" v="557" actId="14100"/>
          <ac:spMkLst>
            <pc:docMk/>
            <pc:sldMk cId="2527810687" sldId="260"/>
            <ac:spMk id="3" creationId="{D6505D8A-7153-4835-9639-41AC170308BA}"/>
          </ac:spMkLst>
        </pc:spChg>
      </pc:sldChg>
      <pc:sldChg chg="addSp modSp">
        <pc:chgData name="MORLACCO LORENZO" userId="S::lorenzo.morlacco@studenti.unicam.it::54291d95-2e02-4358-9635-1ef35feff65f" providerId="AD" clId="Web-{5B1BFA35-B45C-07B4-F4BB-CA8BD145AF6A}" dt="2021-12-12T09:13:24.825" v="574" actId="1076"/>
        <pc:sldMkLst>
          <pc:docMk/>
          <pc:sldMk cId="1826112408" sldId="261"/>
        </pc:sldMkLst>
        <pc:spChg chg="add mod">
          <ac:chgData name="MORLACCO LORENZO" userId="S::lorenzo.morlacco@studenti.unicam.it::54291d95-2e02-4358-9635-1ef35feff65f" providerId="AD" clId="Web-{5B1BFA35-B45C-07B4-F4BB-CA8BD145AF6A}" dt="2021-12-12T09:13:24.825" v="574" actId="1076"/>
          <ac:spMkLst>
            <pc:docMk/>
            <pc:sldMk cId="1826112408" sldId="261"/>
            <ac:spMk id="2" creationId="{F83ADB71-6C2E-4651-9BB6-35D098D7D320}"/>
          </ac:spMkLst>
        </pc:spChg>
      </pc:sldChg>
      <pc:sldChg chg="addSp modSp ord">
        <pc:chgData name="MORLACCO LORENZO" userId="S::lorenzo.morlacco@studenti.unicam.it::54291d95-2e02-4358-9635-1ef35feff65f" providerId="AD" clId="Web-{5B1BFA35-B45C-07B4-F4BB-CA8BD145AF6A}" dt="2021-12-12T19:39:35.514" v="692"/>
        <pc:sldMkLst>
          <pc:docMk/>
          <pc:sldMk cId="2136501127" sldId="262"/>
        </pc:sldMkLst>
        <pc:spChg chg="mod">
          <ac:chgData name="MORLACCO LORENZO" userId="S::lorenzo.morlacco@studenti.unicam.it::54291d95-2e02-4358-9635-1ef35feff65f" providerId="AD" clId="Web-{5B1BFA35-B45C-07B4-F4BB-CA8BD145AF6A}" dt="2021-12-12T09:04:11.061" v="485" actId="1076"/>
          <ac:spMkLst>
            <pc:docMk/>
            <pc:sldMk cId="2136501127" sldId="262"/>
            <ac:spMk id="3" creationId="{D5C6D999-65D6-4EE9-9528-22AEAA589580}"/>
          </ac:spMkLst>
        </pc:spChg>
        <pc:spChg chg="add mod">
          <ac:chgData name="MORLACCO LORENZO" userId="S::lorenzo.morlacco@studenti.unicam.it::54291d95-2e02-4358-9635-1ef35feff65f" providerId="AD" clId="Web-{5B1BFA35-B45C-07B4-F4BB-CA8BD145AF6A}" dt="2021-12-12T09:13:45.669" v="578" actId="1076"/>
          <ac:spMkLst>
            <pc:docMk/>
            <pc:sldMk cId="2136501127" sldId="262"/>
            <ac:spMk id="4" creationId="{4A86D865-6319-4F73-B2CC-CDAE0369FC28}"/>
          </ac:spMkLst>
        </pc:spChg>
      </pc:sldChg>
      <pc:sldChg chg="addSp modSp">
        <pc:chgData name="MORLACCO LORENZO" userId="S::lorenzo.morlacco@studenti.unicam.it::54291d95-2e02-4358-9635-1ef35feff65f" providerId="AD" clId="Web-{5B1BFA35-B45C-07B4-F4BB-CA8BD145AF6A}" dt="2021-12-12T19:39:34.296" v="691" actId="20577"/>
        <pc:sldMkLst>
          <pc:docMk/>
          <pc:sldMk cId="752975945" sldId="263"/>
        </pc:sldMkLst>
        <pc:spChg chg="mod">
          <ac:chgData name="MORLACCO LORENZO" userId="S::lorenzo.morlacco@studenti.unicam.it::54291d95-2e02-4358-9635-1ef35feff65f" providerId="AD" clId="Web-{5B1BFA35-B45C-07B4-F4BB-CA8BD145AF6A}" dt="2021-12-12T19:39:34.296" v="691" actId="20577"/>
          <ac:spMkLst>
            <pc:docMk/>
            <pc:sldMk cId="752975945" sldId="263"/>
            <ac:spMk id="3" creationId="{D5C6D999-65D6-4EE9-9528-22AEAA589580}"/>
          </ac:spMkLst>
        </pc:spChg>
        <pc:spChg chg="add mod">
          <ac:chgData name="MORLACCO LORENZO" userId="S::lorenzo.morlacco@studenti.unicam.it::54291d95-2e02-4358-9635-1ef35feff65f" providerId="AD" clId="Web-{5B1BFA35-B45C-07B4-F4BB-CA8BD145AF6A}" dt="2021-12-12T09:14:16.045" v="583" actId="1076"/>
          <ac:spMkLst>
            <pc:docMk/>
            <pc:sldMk cId="752975945" sldId="263"/>
            <ac:spMk id="4" creationId="{F7418FC5-82CA-4F9B-A1D2-B8B2DBB17F8F}"/>
          </ac:spMkLst>
        </pc:spChg>
      </pc:sldChg>
      <pc:sldChg chg="addSp delSp modSp ord">
        <pc:chgData name="MORLACCO LORENZO" userId="S::lorenzo.morlacco@studenti.unicam.it::54291d95-2e02-4358-9635-1ef35feff65f" providerId="AD" clId="Web-{5B1BFA35-B45C-07B4-F4BB-CA8BD145AF6A}" dt="2021-12-12T19:39:37.061" v="693"/>
        <pc:sldMkLst>
          <pc:docMk/>
          <pc:sldMk cId="3400147835" sldId="264"/>
        </pc:sldMkLst>
        <pc:spChg chg="mod">
          <ac:chgData name="MORLACCO LORENZO" userId="S::lorenzo.morlacco@studenti.unicam.it::54291d95-2e02-4358-9635-1ef35feff65f" providerId="AD" clId="Web-{5B1BFA35-B45C-07B4-F4BB-CA8BD145AF6A}" dt="2021-12-12T19:23:16.279" v="682" actId="20577"/>
          <ac:spMkLst>
            <pc:docMk/>
            <pc:sldMk cId="3400147835" sldId="264"/>
            <ac:spMk id="3" creationId="{D5C6D999-65D6-4EE9-9528-22AEAA589580}"/>
          </ac:spMkLst>
        </pc:spChg>
        <pc:spChg chg="add del">
          <ac:chgData name="MORLACCO LORENZO" userId="S::lorenzo.morlacco@studenti.unicam.it::54291d95-2e02-4358-9635-1ef35feff65f" providerId="AD" clId="Web-{5B1BFA35-B45C-07B4-F4BB-CA8BD145AF6A}" dt="2021-12-12T19:22:18.949" v="674"/>
          <ac:spMkLst>
            <pc:docMk/>
            <pc:sldMk cId="3400147835" sldId="264"/>
            <ac:spMk id="4" creationId="{A4CBC59B-1BE0-4449-BFB3-D80D0FA6A970}"/>
          </ac:spMkLst>
        </pc:spChg>
        <pc:spChg chg="add mod">
          <ac:chgData name="MORLACCO LORENZO" userId="S::lorenzo.morlacco@studenti.unicam.it::54291d95-2e02-4358-9635-1ef35feff65f" providerId="AD" clId="Web-{5B1BFA35-B45C-07B4-F4BB-CA8BD145AF6A}" dt="2021-12-12T09:14:48.452" v="594" actId="1076"/>
          <ac:spMkLst>
            <pc:docMk/>
            <pc:sldMk cId="3400147835" sldId="264"/>
            <ac:spMk id="5" creationId="{D5CCC6AE-359E-4F0C-9FA2-5E6B4EC02A19}"/>
          </ac:spMkLst>
        </pc:spChg>
      </pc:sldChg>
      <pc:sldChg chg="addSp delSp modSp add ord replId">
        <pc:chgData name="MORLACCO LORENZO" userId="S::lorenzo.morlacco@studenti.unicam.it::54291d95-2e02-4358-9635-1ef35feff65f" providerId="AD" clId="Web-{5B1BFA35-B45C-07B4-F4BB-CA8BD145AF6A}" dt="2021-12-12T19:39:40.108" v="694"/>
        <pc:sldMkLst>
          <pc:docMk/>
          <pc:sldMk cId="3482265382" sldId="265"/>
        </pc:sldMkLst>
        <pc:spChg chg="mod">
          <ac:chgData name="MORLACCO LORENZO" userId="S::lorenzo.morlacco@studenti.unicam.it::54291d95-2e02-4358-9635-1ef35feff65f" providerId="AD" clId="Web-{5B1BFA35-B45C-07B4-F4BB-CA8BD145AF6A}" dt="2021-12-12T08:15:17.678" v="310" actId="20577"/>
          <ac:spMkLst>
            <pc:docMk/>
            <pc:sldMk cId="3482265382" sldId="265"/>
            <ac:spMk id="2" creationId="{EE402CF0-08BA-4A76-BB35-3F8A866D0C66}"/>
          </ac:spMkLst>
        </pc:spChg>
        <pc:spChg chg="mod">
          <ac:chgData name="MORLACCO LORENZO" userId="S::lorenzo.morlacco@studenti.unicam.it::54291d95-2e02-4358-9635-1ef35feff65f" providerId="AD" clId="Web-{5B1BFA35-B45C-07B4-F4BB-CA8BD145AF6A}" dt="2021-12-12T09:04:28.092" v="486" actId="20577"/>
          <ac:spMkLst>
            <pc:docMk/>
            <pc:sldMk cId="3482265382" sldId="265"/>
            <ac:spMk id="3" creationId="{D5C6D999-65D6-4EE9-9528-22AEAA589580}"/>
          </ac:spMkLst>
        </pc:spChg>
        <pc:spChg chg="add">
          <ac:chgData name="MORLACCO LORENZO" userId="S::lorenzo.morlacco@studenti.unicam.it::54291d95-2e02-4358-9635-1ef35feff65f" providerId="AD" clId="Web-{5B1BFA35-B45C-07B4-F4BB-CA8BD145AF6A}" dt="2021-12-12T09:15:06.687" v="595"/>
          <ac:spMkLst>
            <pc:docMk/>
            <pc:sldMk cId="3482265382" sldId="265"/>
            <ac:spMk id="5" creationId="{C5F72088-089E-4D99-847D-98D8D63893F5}"/>
          </ac:spMkLst>
        </pc:spChg>
        <pc:picChg chg="add del mod">
          <ac:chgData name="MORLACCO LORENZO" userId="S::lorenzo.morlacco@studenti.unicam.it::54291d95-2e02-4358-9635-1ef35feff65f" providerId="AD" clId="Web-{5B1BFA35-B45C-07B4-F4BB-CA8BD145AF6A}" dt="2021-12-12T09:04:31.671" v="487"/>
          <ac:picMkLst>
            <pc:docMk/>
            <pc:sldMk cId="3482265382" sldId="265"/>
            <ac:picMk id="4" creationId="{E55C7950-2537-4C62-99CE-28EFC2E140C5}"/>
          </ac:picMkLst>
        </pc:picChg>
      </pc:sldChg>
      <pc:sldChg chg="addSp modSp add ord replId">
        <pc:chgData name="MORLACCO LORENZO" userId="S::lorenzo.morlacco@studenti.unicam.it::54291d95-2e02-4358-9635-1ef35feff65f" providerId="AD" clId="Web-{5B1BFA35-B45C-07B4-F4BB-CA8BD145AF6A}" dt="2021-12-12T19:40:00.171" v="697"/>
        <pc:sldMkLst>
          <pc:docMk/>
          <pc:sldMk cId="11786322" sldId="266"/>
        </pc:sldMkLst>
        <pc:spChg chg="mod">
          <ac:chgData name="MORLACCO LORENZO" userId="S::lorenzo.morlacco@studenti.unicam.it::54291d95-2e02-4358-9635-1ef35feff65f" providerId="AD" clId="Web-{5B1BFA35-B45C-07B4-F4BB-CA8BD145AF6A}" dt="2021-12-12T09:06:14.017" v="510" actId="14100"/>
          <ac:spMkLst>
            <pc:docMk/>
            <pc:sldMk cId="11786322" sldId="266"/>
            <ac:spMk id="2" creationId="{EE402CF0-08BA-4A76-BB35-3F8A866D0C66}"/>
          </ac:spMkLst>
        </pc:spChg>
        <pc:spChg chg="mod">
          <ac:chgData name="MORLACCO LORENZO" userId="S::lorenzo.morlacco@studenti.unicam.it::54291d95-2e02-4358-9635-1ef35feff65f" providerId="AD" clId="Web-{5B1BFA35-B45C-07B4-F4BB-CA8BD145AF6A}" dt="2021-12-12T09:08:19.380" v="515" actId="20577"/>
          <ac:spMkLst>
            <pc:docMk/>
            <pc:sldMk cId="11786322" sldId="266"/>
            <ac:spMk id="3" creationId="{D5C6D999-65D6-4EE9-9528-22AEAA589580}"/>
          </ac:spMkLst>
        </pc:spChg>
        <pc:spChg chg="add">
          <ac:chgData name="MORLACCO LORENZO" userId="S::lorenzo.morlacco@studenti.unicam.it::54291d95-2e02-4358-9635-1ef35feff65f" providerId="AD" clId="Web-{5B1BFA35-B45C-07B4-F4BB-CA8BD145AF6A}" dt="2021-12-12T09:15:13.359" v="596"/>
          <ac:spMkLst>
            <pc:docMk/>
            <pc:sldMk cId="11786322" sldId="266"/>
            <ac:spMk id="4" creationId="{4A1C261F-5B2A-43D4-9AAB-AA42AA5C237E}"/>
          </ac:spMkLst>
        </pc:spChg>
      </pc:sldChg>
      <pc:sldChg chg="addSp modSp add ord replId">
        <pc:chgData name="MORLACCO LORENZO" userId="S::lorenzo.morlacco@studenti.unicam.it::54291d95-2e02-4358-9635-1ef35feff65f" providerId="AD" clId="Web-{5B1BFA35-B45C-07B4-F4BB-CA8BD145AF6A}" dt="2021-12-12T19:39:45.593" v="696"/>
        <pc:sldMkLst>
          <pc:docMk/>
          <pc:sldMk cId="1371090573" sldId="267"/>
        </pc:sldMkLst>
        <pc:spChg chg="mod">
          <ac:chgData name="MORLACCO LORENZO" userId="S::lorenzo.morlacco@studenti.unicam.it::54291d95-2e02-4358-9635-1ef35feff65f" providerId="AD" clId="Web-{5B1BFA35-B45C-07B4-F4BB-CA8BD145AF6A}" dt="2021-12-12T17:04:03.932" v="624" actId="14100"/>
          <ac:spMkLst>
            <pc:docMk/>
            <pc:sldMk cId="1371090573" sldId="267"/>
            <ac:spMk id="2" creationId="{EE402CF0-08BA-4A76-BB35-3F8A866D0C66}"/>
          </ac:spMkLst>
        </pc:spChg>
        <pc:spChg chg="mod">
          <ac:chgData name="MORLACCO LORENZO" userId="S::lorenzo.morlacco@studenti.unicam.it::54291d95-2e02-4358-9635-1ef35feff65f" providerId="AD" clId="Web-{5B1BFA35-B45C-07B4-F4BB-CA8BD145AF6A}" dt="2021-12-12T17:07:14.451" v="673" actId="20577"/>
          <ac:spMkLst>
            <pc:docMk/>
            <pc:sldMk cId="1371090573" sldId="267"/>
            <ac:spMk id="3" creationId="{D5C6D999-65D6-4EE9-9528-22AEAA589580}"/>
          </ac:spMkLst>
        </pc:spChg>
        <pc:spChg chg="add">
          <ac:chgData name="MORLACCO LORENZO" userId="S::lorenzo.morlacco@studenti.unicam.it::54291d95-2e02-4358-9635-1ef35feff65f" providerId="AD" clId="Web-{5B1BFA35-B45C-07B4-F4BB-CA8BD145AF6A}" dt="2021-12-12T09:15:20.672" v="597"/>
          <ac:spMkLst>
            <pc:docMk/>
            <pc:sldMk cId="1371090573" sldId="267"/>
            <ac:spMk id="4" creationId="{4FF8D536-9CBD-403A-A383-2D795E7BF856}"/>
          </ac:spMkLst>
        </pc:spChg>
      </pc:sldChg>
    </pc:docChg>
  </pc:docChgLst>
  <pc:docChgLst>
    <pc:chgData name="MORLACCO LORENZO" userId="S::lorenzo.morlacco@studenti.unicam.it::54291d95-2e02-4358-9635-1ef35feff65f" providerId="AD" clId="Web-{77232E76-2D2F-9C0C-2294-B0C98A5A0EB1}"/>
    <pc:docChg chg="modSld">
      <pc:chgData name="MORLACCO LORENZO" userId="S::lorenzo.morlacco@studenti.unicam.it::54291d95-2e02-4358-9635-1ef35feff65f" providerId="AD" clId="Web-{77232E76-2D2F-9C0C-2294-B0C98A5A0EB1}" dt="2022-03-11T21:41:54.021" v="215" actId="1076"/>
      <pc:docMkLst>
        <pc:docMk/>
      </pc:docMkLst>
      <pc:sldChg chg="modSp">
        <pc:chgData name="MORLACCO LORENZO" userId="S::lorenzo.morlacco@studenti.unicam.it::54291d95-2e02-4358-9635-1ef35feff65f" providerId="AD" clId="Web-{77232E76-2D2F-9C0C-2294-B0C98A5A0EB1}" dt="2022-03-11T21:23:26.880" v="59" actId="20577"/>
        <pc:sldMkLst>
          <pc:docMk/>
          <pc:sldMk cId="3938796509" sldId="268"/>
        </pc:sldMkLst>
        <pc:spChg chg="mod">
          <ac:chgData name="MORLACCO LORENZO" userId="S::lorenzo.morlacco@studenti.unicam.it::54291d95-2e02-4358-9635-1ef35feff65f" providerId="AD" clId="Web-{77232E76-2D2F-9C0C-2294-B0C98A5A0EB1}" dt="2022-03-11T21:23:26.880" v="59" actId="20577"/>
          <ac:spMkLst>
            <pc:docMk/>
            <pc:sldMk cId="3938796509" sldId="268"/>
            <ac:spMk id="3" creationId="{D5C6D999-65D6-4EE9-9528-22AEAA589580}"/>
          </ac:spMkLst>
        </pc:spChg>
      </pc:sldChg>
      <pc:sldChg chg="modSp">
        <pc:chgData name="MORLACCO LORENZO" userId="S::lorenzo.morlacco@studenti.unicam.it::54291d95-2e02-4358-9635-1ef35feff65f" providerId="AD" clId="Web-{77232E76-2D2F-9C0C-2294-B0C98A5A0EB1}" dt="2022-03-11T21:41:42.130" v="209" actId="1076"/>
        <pc:sldMkLst>
          <pc:docMk/>
          <pc:sldMk cId="3589518533" sldId="279"/>
        </pc:sldMkLst>
        <pc:spChg chg="mod">
          <ac:chgData name="MORLACCO LORENZO" userId="S::lorenzo.morlacco@studenti.unicam.it::54291d95-2e02-4358-9635-1ef35feff65f" providerId="AD" clId="Web-{77232E76-2D2F-9C0C-2294-B0C98A5A0EB1}" dt="2022-03-11T21:31:45.128" v="78" actId="14100"/>
          <ac:spMkLst>
            <pc:docMk/>
            <pc:sldMk cId="3589518533" sldId="279"/>
            <ac:spMk id="4" creationId="{72E298A3-0797-4FCE-952A-201E5020658B}"/>
          </ac:spMkLst>
        </pc:spChg>
        <pc:spChg chg="mod">
          <ac:chgData name="MORLACCO LORENZO" userId="S::lorenzo.morlacco@studenti.unicam.it::54291d95-2e02-4358-9635-1ef35feff65f" providerId="AD" clId="Web-{77232E76-2D2F-9C0C-2294-B0C98A5A0EB1}" dt="2022-03-11T21:41:42.130" v="209" actId="1076"/>
          <ac:spMkLst>
            <pc:docMk/>
            <pc:sldMk cId="3589518533" sldId="279"/>
            <ac:spMk id="5" creationId="{582C0EC0-91C9-41F7-AF33-D9E16D0D227A}"/>
          </ac:spMkLst>
        </pc:spChg>
      </pc:sldChg>
      <pc:sldChg chg="modSp">
        <pc:chgData name="MORLACCO LORENZO" userId="S::lorenzo.morlacco@studenti.unicam.it::54291d95-2e02-4358-9635-1ef35feff65f" providerId="AD" clId="Web-{77232E76-2D2F-9C0C-2294-B0C98A5A0EB1}" dt="2022-03-11T21:33:11.021" v="123" actId="14100"/>
        <pc:sldMkLst>
          <pc:docMk/>
          <pc:sldMk cId="3081553341" sldId="282"/>
        </pc:sldMkLst>
        <pc:spChg chg="mod">
          <ac:chgData name="MORLACCO LORENZO" userId="S::lorenzo.morlacco@studenti.unicam.it::54291d95-2e02-4358-9635-1ef35feff65f" providerId="AD" clId="Web-{77232E76-2D2F-9C0C-2294-B0C98A5A0EB1}" dt="2022-03-11T21:33:11.021" v="123" actId="14100"/>
          <ac:spMkLst>
            <pc:docMk/>
            <pc:sldMk cId="3081553341" sldId="282"/>
            <ac:spMk id="4" creationId="{72E298A3-0797-4FCE-952A-201E5020658B}"/>
          </ac:spMkLst>
        </pc:spChg>
      </pc:sldChg>
      <pc:sldChg chg="modSp">
        <pc:chgData name="MORLACCO LORENZO" userId="S::lorenzo.morlacco@studenti.unicam.it::54291d95-2e02-4358-9635-1ef35feff65f" providerId="AD" clId="Web-{77232E76-2D2F-9C0C-2294-B0C98A5A0EB1}" dt="2022-03-11T21:31:27.987" v="71" actId="14100"/>
        <pc:sldMkLst>
          <pc:docMk/>
          <pc:sldMk cId="2804122369" sldId="283"/>
        </pc:sldMkLst>
        <pc:spChg chg="mod">
          <ac:chgData name="MORLACCO LORENZO" userId="S::lorenzo.morlacco@studenti.unicam.it::54291d95-2e02-4358-9635-1ef35feff65f" providerId="AD" clId="Web-{77232E76-2D2F-9C0C-2294-B0C98A5A0EB1}" dt="2022-03-11T21:31:27.987" v="71" actId="14100"/>
          <ac:spMkLst>
            <pc:docMk/>
            <pc:sldMk cId="2804122369" sldId="283"/>
            <ac:spMk id="4" creationId="{72E298A3-0797-4FCE-952A-201E5020658B}"/>
          </ac:spMkLst>
        </pc:spChg>
      </pc:sldChg>
      <pc:sldChg chg="modSp">
        <pc:chgData name="MORLACCO LORENZO" userId="S::lorenzo.morlacco@studenti.unicam.it::54291d95-2e02-4358-9635-1ef35feff65f" providerId="AD" clId="Web-{77232E76-2D2F-9C0C-2294-B0C98A5A0EB1}" dt="2022-03-11T21:41:54.021" v="215" actId="1076"/>
        <pc:sldMkLst>
          <pc:docMk/>
          <pc:sldMk cId="1230455064" sldId="284"/>
        </pc:sldMkLst>
        <pc:spChg chg="mod">
          <ac:chgData name="MORLACCO LORENZO" userId="S::lorenzo.morlacco@studenti.unicam.it::54291d95-2e02-4358-9635-1ef35feff65f" providerId="AD" clId="Web-{77232E76-2D2F-9C0C-2294-B0C98A5A0EB1}" dt="2022-03-11T21:31:58.566" v="85" actId="14100"/>
          <ac:spMkLst>
            <pc:docMk/>
            <pc:sldMk cId="1230455064" sldId="284"/>
            <ac:spMk id="4" creationId="{72E298A3-0797-4FCE-952A-201E5020658B}"/>
          </ac:spMkLst>
        </pc:spChg>
        <pc:spChg chg="mod">
          <ac:chgData name="MORLACCO LORENZO" userId="S::lorenzo.morlacco@studenti.unicam.it::54291d95-2e02-4358-9635-1ef35feff65f" providerId="AD" clId="Web-{77232E76-2D2F-9C0C-2294-B0C98A5A0EB1}" dt="2022-03-11T21:41:54.021" v="215" actId="1076"/>
          <ac:spMkLst>
            <pc:docMk/>
            <pc:sldMk cId="1230455064" sldId="284"/>
            <ac:spMk id="5" creationId="{582C0EC0-91C9-41F7-AF33-D9E16D0D227A}"/>
          </ac:spMkLst>
        </pc:spChg>
      </pc:sldChg>
      <pc:sldChg chg="modSp">
        <pc:chgData name="MORLACCO LORENZO" userId="S::lorenzo.morlacco@studenti.unicam.it::54291d95-2e02-4358-9635-1ef35feff65f" providerId="AD" clId="Web-{77232E76-2D2F-9C0C-2294-B0C98A5A0EB1}" dt="2022-03-11T21:32:11.363" v="94" actId="14100"/>
        <pc:sldMkLst>
          <pc:docMk/>
          <pc:sldMk cId="3893808787" sldId="285"/>
        </pc:sldMkLst>
        <pc:spChg chg="mod">
          <ac:chgData name="MORLACCO LORENZO" userId="S::lorenzo.morlacco@studenti.unicam.it::54291d95-2e02-4358-9635-1ef35feff65f" providerId="AD" clId="Web-{77232E76-2D2F-9C0C-2294-B0C98A5A0EB1}" dt="2022-03-11T21:32:11.363" v="94" actId="14100"/>
          <ac:spMkLst>
            <pc:docMk/>
            <pc:sldMk cId="3893808787" sldId="285"/>
            <ac:spMk id="4" creationId="{72E298A3-0797-4FCE-952A-201E5020658B}"/>
          </ac:spMkLst>
        </pc:spChg>
      </pc:sldChg>
      <pc:sldChg chg="modSp">
        <pc:chgData name="MORLACCO LORENZO" userId="S::lorenzo.morlacco@studenti.unicam.it::54291d95-2e02-4358-9635-1ef35feff65f" providerId="AD" clId="Web-{77232E76-2D2F-9C0C-2294-B0C98A5A0EB1}" dt="2022-03-11T21:32:26.004" v="102" actId="14100"/>
        <pc:sldMkLst>
          <pc:docMk/>
          <pc:sldMk cId="359471410" sldId="286"/>
        </pc:sldMkLst>
        <pc:spChg chg="mod">
          <ac:chgData name="MORLACCO LORENZO" userId="S::lorenzo.morlacco@studenti.unicam.it::54291d95-2e02-4358-9635-1ef35feff65f" providerId="AD" clId="Web-{77232E76-2D2F-9C0C-2294-B0C98A5A0EB1}" dt="2022-03-11T21:32:26.004" v="102" actId="14100"/>
          <ac:spMkLst>
            <pc:docMk/>
            <pc:sldMk cId="359471410" sldId="286"/>
            <ac:spMk id="4" creationId="{72E298A3-0797-4FCE-952A-201E5020658B}"/>
          </ac:spMkLst>
        </pc:spChg>
        <pc:spChg chg="mod">
          <ac:chgData name="MORLACCO LORENZO" userId="S::lorenzo.morlacco@studenti.unicam.it::54291d95-2e02-4358-9635-1ef35feff65f" providerId="AD" clId="Web-{77232E76-2D2F-9C0C-2294-B0C98A5A0EB1}" dt="2022-03-11T21:07:45.051" v="26" actId="20577"/>
          <ac:spMkLst>
            <pc:docMk/>
            <pc:sldMk cId="359471410" sldId="286"/>
            <ac:spMk id="5" creationId="{582C0EC0-91C9-41F7-AF33-D9E16D0D227A}"/>
          </ac:spMkLst>
        </pc:spChg>
      </pc:sldChg>
      <pc:sldChg chg="modSp">
        <pc:chgData name="MORLACCO LORENZO" userId="S::lorenzo.morlacco@studenti.unicam.it::54291d95-2e02-4358-9635-1ef35feff65f" providerId="AD" clId="Web-{77232E76-2D2F-9C0C-2294-B0C98A5A0EB1}" dt="2022-03-11T21:32:49.380" v="113" actId="14100"/>
        <pc:sldMkLst>
          <pc:docMk/>
          <pc:sldMk cId="519801183" sldId="287"/>
        </pc:sldMkLst>
        <pc:spChg chg="mod">
          <ac:chgData name="MORLACCO LORENZO" userId="S::lorenzo.morlacco@studenti.unicam.it::54291d95-2e02-4358-9635-1ef35feff65f" providerId="AD" clId="Web-{77232E76-2D2F-9C0C-2294-B0C98A5A0EB1}" dt="2022-03-11T21:32:49.380" v="113" actId="14100"/>
          <ac:spMkLst>
            <pc:docMk/>
            <pc:sldMk cId="519801183" sldId="287"/>
            <ac:spMk id="4" creationId="{72E298A3-0797-4FCE-952A-201E5020658B}"/>
          </ac:spMkLst>
        </pc:spChg>
      </pc:sldChg>
      <pc:sldChg chg="modSp">
        <pc:chgData name="MORLACCO LORENZO" userId="S::lorenzo.morlacco@studenti.unicam.it::54291d95-2e02-4358-9635-1ef35feff65f" providerId="AD" clId="Web-{77232E76-2D2F-9C0C-2294-B0C98A5A0EB1}" dt="2022-03-11T21:33:28.569" v="130" actId="14100"/>
        <pc:sldMkLst>
          <pc:docMk/>
          <pc:sldMk cId="1203876950" sldId="288"/>
        </pc:sldMkLst>
        <pc:spChg chg="mod">
          <ac:chgData name="MORLACCO LORENZO" userId="S::lorenzo.morlacco@studenti.unicam.it::54291d95-2e02-4358-9635-1ef35feff65f" providerId="AD" clId="Web-{77232E76-2D2F-9C0C-2294-B0C98A5A0EB1}" dt="2022-03-11T21:33:28.569" v="130" actId="14100"/>
          <ac:spMkLst>
            <pc:docMk/>
            <pc:sldMk cId="1203876950" sldId="288"/>
            <ac:spMk id="4" creationId="{72E298A3-0797-4FCE-952A-201E5020658B}"/>
          </ac:spMkLst>
        </pc:spChg>
      </pc:sldChg>
      <pc:sldChg chg="modSp">
        <pc:chgData name="MORLACCO LORENZO" userId="S::lorenzo.morlacco@studenti.unicam.it::54291d95-2e02-4358-9635-1ef35feff65f" providerId="AD" clId="Web-{77232E76-2D2F-9C0C-2294-B0C98A5A0EB1}" dt="2022-03-11T21:33:39.413" v="137" actId="14100"/>
        <pc:sldMkLst>
          <pc:docMk/>
          <pc:sldMk cId="1630008750" sldId="289"/>
        </pc:sldMkLst>
        <pc:spChg chg="mod">
          <ac:chgData name="MORLACCO LORENZO" userId="S::lorenzo.morlacco@studenti.unicam.it::54291d95-2e02-4358-9635-1ef35feff65f" providerId="AD" clId="Web-{77232E76-2D2F-9C0C-2294-B0C98A5A0EB1}" dt="2022-03-11T21:33:39.413" v="137" actId="14100"/>
          <ac:spMkLst>
            <pc:docMk/>
            <pc:sldMk cId="1630008750" sldId="289"/>
            <ac:spMk id="4" creationId="{72E298A3-0797-4FCE-952A-201E5020658B}"/>
          </ac:spMkLst>
        </pc:spChg>
      </pc:sldChg>
      <pc:sldChg chg="modSp">
        <pc:chgData name="MORLACCO LORENZO" userId="S::lorenzo.morlacco@studenti.unicam.it::54291d95-2e02-4358-9635-1ef35feff65f" providerId="AD" clId="Web-{77232E76-2D2F-9C0C-2294-B0C98A5A0EB1}" dt="2022-03-11T21:34:32.289" v="167" actId="14100"/>
        <pc:sldMkLst>
          <pc:docMk/>
          <pc:sldMk cId="3681940788" sldId="290"/>
        </pc:sldMkLst>
        <pc:spChg chg="mod">
          <ac:chgData name="MORLACCO LORENZO" userId="S::lorenzo.morlacco@studenti.unicam.it::54291d95-2e02-4358-9635-1ef35feff65f" providerId="AD" clId="Web-{77232E76-2D2F-9C0C-2294-B0C98A5A0EB1}" dt="2022-03-11T21:34:32.289" v="167" actId="14100"/>
          <ac:spMkLst>
            <pc:docMk/>
            <pc:sldMk cId="3681940788" sldId="290"/>
            <ac:spMk id="4" creationId="{72E298A3-0797-4FCE-952A-201E5020658B}"/>
          </ac:spMkLst>
        </pc:spChg>
      </pc:sldChg>
      <pc:sldChg chg="modSp">
        <pc:chgData name="MORLACCO LORENZO" userId="S::lorenzo.morlacco@studenti.unicam.it::54291d95-2e02-4358-9635-1ef35feff65f" providerId="AD" clId="Web-{77232E76-2D2F-9C0C-2294-B0C98A5A0EB1}" dt="2022-03-11T21:34:18.898" v="159" actId="14100"/>
        <pc:sldMkLst>
          <pc:docMk/>
          <pc:sldMk cId="4096092241" sldId="291"/>
        </pc:sldMkLst>
        <pc:spChg chg="mod">
          <ac:chgData name="MORLACCO LORENZO" userId="S::lorenzo.morlacco@studenti.unicam.it::54291d95-2e02-4358-9635-1ef35feff65f" providerId="AD" clId="Web-{77232E76-2D2F-9C0C-2294-B0C98A5A0EB1}" dt="2022-03-11T21:34:18.898" v="159" actId="14100"/>
          <ac:spMkLst>
            <pc:docMk/>
            <pc:sldMk cId="4096092241" sldId="291"/>
            <ac:spMk id="4" creationId="{72E298A3-0797-4FCE-952A-201E5020658B}"/>
          </ac:spMkLst>
        </pc:spChg>
      </pc:sldChg>
      <pc:sldChg chg="modSp">
        <pc:chgData name="MORLACCO LORENZO" userId="S::lorenzo.morlacco@studenti.unicam.it::54291d95-2e02-4358-9635-1ef35feff65f" providerId="AD" clId="Web-{77232E76-2D2F-9C0C-2294-B0C98A5A0EB1}" dt="2022-03-11T21:33:56.491" v="150" actId="14100"/>
        <pc:sldMkLst>
          <pc:docMk/>
          <pc:sldMk cId="3809191670" sldId="292"/>
        </pc:sldMkLst>
        <pc:spChg chg="mod">
          <ac:chgData name="MORLACCO LORENZO" userId="S::lorenzo.morlacco@studenti.unicam.it::54291d95-2e02-4358-9635-1ef35feff65f" providerId="AD" clId="Web-{77232E76-2D2F-9C0C-2294-B0C98A5A0EB1}" dt="2022-03-11T21:33:56.491" v="150" actId="14100"/>
          <ac:spMkLst>
            <pc:docMk/>
            <pc:sldMk cId="3809191670" sldId="292"/>
            <ac:spMk id="4" creationId="{72E298A3-0797-4FCE-952A-201E5020658B}"/>
          </ac:spMkLst>
        </pc:spChg>
      </pc:sldChg>
      <pc:sldChg chg="modSp">
        <pc:chgData name="MORLACCO LORENZO" userId="S::lorenzo.morlacco@studenti.unicam.it::54291d95-2e02-4358-9635-1ef35feff65f" providerId="AD" clId="Web-{77232E76-2D2F-9C0C-2294-B0C98A5A0EB1}" dt="2022-03-11T21:18:40.575" v="53" actId="1076"/>
        <pc:sldMkLst>
          <pc:docMk/>
          <pc:sldMk cId="697450504" sldId="293"/>
        </pc:sldMkLst>
        <pc:spChg chg="mod">
          <ac:chgData name="MORLACCO LORENZO" userId="S::lorenzo.morlacco@studenti.unicam.it::54291d95-2e02-4358-9635-1ef35feff65f" providerId="AD" clId="Web-{77232E76-2D2F-9C0C-2294-B0C98A5A0EB1}" dt="2022-03-11T21:06:34.143" v="24" actId="20577"/>
          <ac:spMkLst>
            <pc:docMk/>
            <pc:sldMk cId="697450504" sldId="293"/>
            <ac:spMk id="6" creationId="{7DD476E4-E523-4442-93E0-CA75FCD90AED}"/>
          </ac:spMkLst>
        </pc:spChg>
        <pc:picChg chg="mod">
          <ac:chgData name="MORLACCO LORENZO" userId="S::lorenzo.morlacco@studenti.unicam.it::54291d95-2e02-4358-9635-1ef35feff65f" providerId="AD" clId="Web-{77232E76-2D2F-9C0C-2294-B0C98A5A0EB1}" dt="2022-03-11T21:18:40.575" v="53" actId="1076"/>
          <ac:picMkLst>
            <pc:docMk/>
            <pc:sldMk cId="697450504" sldId="293"/>
            <ac:picMk id="85" creationId="{44E0A77A-EFFE-492D-9558-8307748CCF4F}"/>
          </ac:picMkLst>
        </pc:picChg>
      </pc:sldChg>
      <pc:sldChg chg="delSp modSp">
        <pc:chgData name="MORLACCO LORENZO" userId="S::lorenzo.morlacco@studenti.unicam.it::54291d95-2e02-4358-9635-1ef35feff65f" providerId="AD" clId="Web-{77232E76-2D2F-9C0C-2294-B0C98A5A0EB1}" dt="2022-03-11T21:30:22.235" v="63" actId="20577"/>
        <pc:sldMkLst>
          <pc:docMk/>
          <pc:sldMk cId="3401810496" sldId="294"/>
        </pc:sldMkLst>
        <pc:spChg chg="mod">
          <ac:chgData name="MORLACCO LORENZO" userId="S::lorenzo.morlacco@studenti.unicam.it::54291d95-2e02-4358-9635-1ef35feff65f" providerId="AD" clId="Web-{77232E76-2D2F-9C0C-2294-B0C98A5A0EB1}" dt="2022-03-11T21:30:22.235" v="63" actId="20577"/>
          <ac:spMkLst>
            <pc:docMk/>
            <pc:sldMk cId="3401810496" sldId="294"/>
            <ac:spMk id="2" creationId="{EE402CF0-08BA-4A76-BB35-3F8A866D0C66}"/>
          </ac:spMkLst>
        </pc:spChg>
        <pc:spChg chg="del">
          <ac:chgData name="MORLACCO LORENZO" userId="S::lorenzo.morlacco@studenti.unicam.it::54291d95-2e02-4358-9635-1ef35feff65f" providerId="AD" clId="Web-{77232E76-2D2F-9C0C-2294-B0C98A5A0EB1}" dt="2022-03-11T21:15:55.272" v="27"/>
          <ac:spMkLst>
            <pc:docMk/>
            <pc:sldMk cId="3401810496" sldId="294"/>
            <ac:spMk id="6" creationId="{7DD476E4-E523-4442-93E0-CA75FCD90AED}"/>
          </ac:spMkLst>
        </pc:spChg>
      </pc:sldChg>
    </pc:docChg>
  </pc:docChgLst>
  <pc:docChgLst>
    <pc:chgData name="MORLACCO LORENZO" userId="S::lorenzo.morlacco@studenti.unicam.it::54291d95-2e02-4358-9635-1ef35feff65f" providerId="AD" clId="Web-{C005BC4A-8083-201A-6C4A-7177CDB81462}"/>
    <pc:docChg chg="addSld delSld modSld sldOrd">
      <pc:chgData name="MORLACCO LORENZO" userId="S::lorenzo.morlacco@studenti.unicam.it::54291d95-2e02-4358-9635-1ef35feff65f" providerId="AD" clId="Web-{C005BC4A-8083-201A-6C4A-7177CDB81462}" dt="2022-02-27T13:25:31.809" v="132" actId="20577"/>
      <pc:docMkLst>
        <pc:docMk/>
      </pc:docMkLst>
      <pc:sldChg chg="del">
        <pc:chgData name="MORLACCO LORENZO" userId="S::lorenzo.morlacco@studenti.unicam.it::54291d95-2e02-4358-9635-1ef35feff65f" providerId="AD" clId="Web-{C005BC4A-8083-201A-6C4A-7177CDB81462}" dt="2022-02-27T13:06:14.840" v="58"/>
        <pc:sldMkLst>
          <pc:docMk/>
          <pc:sldMk cId="2527810687" sldId="260"/>
        </pc:sldMkLst>
      </pc:sldChg>
      <pc:sldChg chg="del">
        <pc:chgData name="MORLACCO LORENZO" userId="S::lorenzo.morlacco@studenti.unicam.it::54291d95-2e02-4358-9635-1ef35feff65f" providerId="AD" clId="Web-{C005BC4A-8083-201A-6C4A-7177CDB81462}" dt="2022-02-27T13:06:16.558" v="59"/>
        <pc:sldMkLst>
          <pc:docMk/>
          <pc:sldMk cId="1826112408" sldId="261"/>
        </pc:sldMkLst>
      </pc:sldChg>
      <pc:sldChg chg="del">
        <pc:chgData name="MORLACCO LORENZO" userId="S::lorenzo.morlacco@studenti.unicam.it::54291d95-2e02-4358-9635-1ef35feff65f" providerId="AD" clId="Web-{C005BC4A-8083-201A-6C4A-7177CDB81462}" dt="2022-02-27T13:06:18.090" v="60"/>
        <pc:sldMkLst>
          <pc:docMk/>
          <pc:sldMk cId="3400147835" sldId="264"/>
        </pc:sldMkLst>
      </pc:sldChg>
      <pc:sldChg chg="del">
        <pc:chgData name="MORLACCO LORENZO" userId="S::lorenzo.morlacco@studenti.unicam.it::54291d95-2e02-4358-9635-1ef35feff65f" providerId="AD" clId="Web-{C005BC4A-8083-201A-6C4A-7177CDB81462}" dt="2022-02-27T13:06:19.418" v="61"/>
        <pc:sldMkLst>
          <pc:docMk/>
          <pc:sldMk cId="11786322" sldId="266"/>
        </pc:sldMkLst>
      </pc:sldChg>
      <pc:sldChg chg="del">
        <pc:chgData name="MORLACCO LORENZO" userId="S::lorenzo.morlacco@studenti.unicam.it::54291d95-2e02-4358-9635-1ef35feff65f" providerId="AD" clId="Web-{C005BC4A-8083-201A-6C4A-7177CDB81462}" dt="2022-02-27T13:06:20.637" v="62"/>
        <pc:sldMkLst>
          <pc:docMk/>
          <pc:sldMk cId="3057882476" sldId="269"/>
        </pc:sldMkLst>
      </pc:sldChg>
      <pc:sldChg chg="del">
        <pc:chgData name="MORLACCO LORENZO" userId="S::lorenzo.morlacco@studenti.unicam.it::54291d95-2e02-4358-9635-1ef35feff65f" providerId="AD" clId="Web-{C005BC4A-8083-201A-6C4A-7177CDB81462}" dt="2022-02-27T13:06:21.527" v="63"/>
        <pc:sldMkLst>
          <pc:docMk/>
          <pc:sldMk cId="1483864545" sldId="270"/>
        </pc:sldMkLst>
      </pc:sldChg>
      <pc:sldChg chg="addSp delSp modSp add del">
        <pc:chgData name="MORLACCO LORENZO" userId="S::lorenzo.morlacco@studenti.unicam.it::54291d95-2e02-4358-9635-1ef35feff65f" providerId="AD" clId="Web-{C005BC4A-8083-201A-6C4A-7177CDB81462}" dt="2022-02-27T13:08:23.482" v="92"/>
        <pc:sldMkLst>
          <pc:docMk/>
          <pc:sldMk cId="4000774353" sldId="271"/>
        </pc:sldMkLst>
        <pc:spChg chg="mod">
          <ac:chgData name="MORLACCO LORENZO" userId="S::lorenzo.morlacco@studenti.unicam.it::54291d95-2e02-4358-9635-1ef35feff65f" providerId="AD" clId="Web-{C005BC4A-8083-201A-6C4A-7177CDB81462}" dt="2022-02-27T13:08:21.794" v="91" actId="20577"/>
          <ac:spMkLst>
            <pc:docMk/>
            <pc:sldMk cId="4000774353" sldId="271"/>
            <ac:spMk id="2" creationId="{EE402CF0-08BA-4A76-BB35-3F8A866D0C66}"/>
          </ac:spMkLst>
        </pc:spChg>
        <pc:spChg chg="add mod">
          <ac:chgData name="MORLACCO LORENZO" userId="S::lorenzo.morlacco@studenti.unicam.it::54291d95-2e02-4358-9635-1ef35feff65f" providerId="AD" clId="Web-{C005BC4A-8083-201A-6C4A-7177CDB81462}" dt="2022-02-27T13:08:23.482" v="92"/>
          <ac:spMkLst>
            <pc:docMk/>
            <pc:sldMk cId="4000774353" sldId="271"/>
            <ac:spMk id="6" creationId="{7DD476E4-E523-4442-93E0-CA75FCD90AED}"/>
          </ac:spMkLst>
        </pc:spChg>
        <pc:graphicFrameChg chg="del">
          <ac:chgData name="MORLACCO LORENZO" userId="S::lorenzo.morlacco@studenti.unicam.it::54291d95-2e02-4358-9635-1ef35feff65f" providerId="AD" clId="Web-{C005BC4A-8083-201A-6C4A-7177CDB81462}" dt="2022-02-27T13:08:23.482" v="92"/>
          <ac:graphicFrameMkLst>
            <pc:docMk/>
            <pc:sldMk cId="4000774353" sldId="271"/>
            <ac:graphicFrameMk id="5" creationId="{944FB7A1-1AE7-43EE-8DB0-64326B4D55DE}"/>
          </ac:graphicFrameMkLst>
        </pc:graphicFrameChg>
      </pc:sldChg>
      <pc:sldChg chg="modSp">
        <pc:chgData name="MORLACCO LORENZO" userId="S::lorenzo.morlacco@studenti.unicam.it::54291d95-2e02-4358-9635-1ef35feff65f" providerId="AD" clId="Web-{C005BC4A-8083-201A-6C4A-7177CDB81462}" dt="2022-02-27T13:04:04.572" v="50" actId="20577"/>
        <pc:sldMkLst>
          <pc:docMk/>
          <pc:sldMk cId="2355785671" sldId="278"/>
        </pc:sldMkLst>
        <pc:spChg chg="mod">
          <ac:chgData name="MORLACCO LORENZO" userId="S::lorenzo.morlacco@studenti.unicam.it::54291d95-2e02-4358-9635-1ef35feff65f" providerId="AD" clId="Web-{C005BC4A-8083-201A-6C4A-7177CDB81462}" dt="2022-02-27T13:04:04.572" v="50" actId="20577"/>
          <ac:spMkLst>
            <pc:docMk/>
            <pc:sldMk cId="2355785671" sldId="278"/>
            <ac:spMk id="2" creationId="{EE402CF0-08BA-4A76-BB35-3F8A866D0C66}"/>
          </ac:spMkLst>
        </pc:spChg>
      </pc:sldChg>
      <pc:sldChg chg="delSp modSp add replId">
        <pc:chgData name="MORLACCO LORENZO" userId="S::lorenzo.morlacco@studenti.unicam.it::54291d95-2e02-4358-9635-1ef35feff65f" providerId="AD" clId="Web-{C005BC4A-8083-201A-6C4A-7177CDB81462}" dt="2022-02-27T13:11:04.250" v="105" actId="20577"/>
        <pc:sldMkLst>
          <pc:docMk/>
          <pc:sldMk cId="3589518533" sldId="279"/>
        </pc:sldMkLst>
        <pc:spChg chg="mod">
          <ac:chgData name="MORLACCO LORENZO" userId="S::lorenzo.morlacco@studenti.unicam.it::54291d95-2e02-4358-9635-1ef35feff65f" providerId="AD" clId="Web-{C005BC4A-8083-201A-6C4A-7177CDB81462}" dt="2022-02-27T13:11:04.250" v="105" actId="20577"/>
          <ac:spMkLst>
            <pc:docMk/>
            <pc:sldMk cId="3589518533" sldId="279"/>
            <ac:spMk id="2" creationId="{EE402CF0-08BA-4A76-BB35-3F8A866D0C66}"/>
          </ac:spMkLst>
        </pc:spChg>
        <pc:picChg chg="del">
          <ac:chgData name="MORLACCO LORENZO" userId="S::lorenzo.morlacco@studenti.unicam.it::54291d95-2e02-4358-9635-1ef35feff65f" providerId="AD" clId="Web-{C005BC4A-8083-201A-6C4A-7177CDB81462}" dt="2022-02-27T12:50:05.868" v="1"/>
          <ac:picMkLst>
            <pc:docMk/>
            <pc:sldMk cId="3589518533" sldId="279"/>
            <ac:picMk id="5" creationId="{ABC9D2A9-C028-4AFD-AEAA-9DCE7CB5C819}"/>
          </ac:picMkLst>
        </pc:picChg>
      </pc:sldChg>
      <pc:sldChg chg="modSp add ord replId">
        <pc:chgData name="MORLACCO LORENZO" userId="S::lorenzo.morlacco@studenti.unicam.it::54291d95-2e02-4358-9635-1ef35feff65f" providerId="AD" clId="Web-{C005BC4A-8083-201A-6C4A-7177CDB81462}" dt="2022-02-27T13:01:21.601" v="40" actId="20577"/>
        <pc:sldMkLst>
          <pc:docMk/>
          <pc:sldMk cId="2076402078" sldId="280"/>
        </pc:sldMkLst>
        <pc:spChg chg="mod">
          <ac:chgData name="MORLACCO LORENZO" userId="S::lorenzo.morlacco@studenti.unicam.it::54291d95-2e02-4358-9635-1ef35feff65f" providerId="AD" clId="Web-{C005BC4A-8083-201A-6C4A-7177CDB81462}" dt="2022-02-27T13:00:11.318" v="18" actId="20577"/>
          <ac:spMkLst>
            <pc:docMk/>
            <pc:sldMk cId="2076402078" sldId="280"/>
            <ac:spMk id="2" creationId="{EE402CF0-08BA-4A76-BB35-3F8A866D0C66}"/>
          </ac:spMkLst>
        </pc:spChg>
        <pc:spChg chg="mod">
          <ac:chgData name="MORLACCO LORENZO" userId="S::lorenzo.morlacco@studenti.unicam.it::54291d95-2e02-4358-9635-1ef35feff65f" providerId="AD" clId="Web-{C005BC4A-8083-201A-6C4A-7177CDB81462}" dt="2022-02-27T13:01:00.132" v="28" actId="20577"/>
          <ac:spMkLst>
            <pc:docMk/>
            <pc:sldMk cId="2076402078" sldId="280"/>
            <ac:spMk id="3" creationId="{D5C6D999-65D6-4EE9-9528-22AEAA589580}"/>
          </ac:spMkLst>
        </pc:spChg>
        <pc:spChg chg="mod">
          <ac:chgData name="MORLACCO LORENZO" userId="S::lorenzo.morlacco@studenti.unicam.it::54291d95-2e02-4358-9635-1ef35feff65f" providerId="AD" clId="Web-{C005BC4A-8083-201A-6C4A-7177CDB81462}" dt="2022-02-27T13:01:21.601" v="40" actId="20577"/>
          <ac:spMkLst>
            <pc:docMk/>
            <pc:sldMk cId="2076402078" sldId="280"/>
            <ac:spMk id="4" creationId="{72E298A3-0797-4FCE-952A-201E5020658B}"/>
          </ac:spMkLst>
        </pc:spChg>
      </pc:sldChg>
      <pc:sldChg chg="addSp modSp add replId">
        <pc:chgData name="MORLACCO LORENZO" userId="S::lorenzo.morlacco@studenti.unicam.it::54291d95-2e02-4358-9635-1ef35feff65f" providerId="AD" clId="Web-{C005BC4A-8083-201A-6C4A-7177CDB81462}" dt="2022-02-27T13:05:31.136" v="55" actId="1076"/>
        <pc:sldMkLst>
          <pc:docMk/>
          <pc:sldMk cId="1320378831" sldId="281"/>
        </pc:sldMkLst>
        <pc:spChg chg="mod">
          <ac:chgData name="MORLACCO LORENZO" userId="S::lorenzo.morlacco@studenti.unicam.it::54291d95-2e02-4358-9635-1ef35feff65f" providerId="AD" clId="Web-{C005BC4A-8083-201A-6C4A-7177CDB81462}" dt="2022-02-27T13:04:01.775" v="48" actId="20577"/>
          <ac:spMkLst>
            <pc:docMk/>
            <pc:sldMk cId="1320378831" sldId="281"/>
            <ac:spMk id="2" creationId="{EE402CF0-08BA-4A76-BB35-3F8A866D0C66}"/>
          </ac:spMkLst>
        </pc:spChg>
        <pc:spChg chg="mod">
          <ac:chgData name="MORLACCO LORENZO" userId="S::lorenzo.morlacco@studenti.unicam.it::54291d95-2e02-4358-9635-1ef35feff65f" providerId="AD" clId="Web-{C005BC4A-8083-201A-6C4A-7177CDB81462}" dt="2022-02-27T13:03:30.306" v="42" actId="20577"/>
          <ac:spMkLst>
            <pc:docMk/>
            <pc:sldMk cId="1320378831" sldId="281"/>
            <ac:spMk id="3" creationId="{D5C6D999-65D6-4EE9-9528-22AEAA589580}"/>
          </ac:spMkLst>
        </pc:spChg>
        <pc:picChg chg="add mod">
          <ac:chgData name="MORLACCO LORENZO" userId="S::lorenzo.morlacco@studenti.unicam.it::54291d95-2e02-4358-9635-1ef35feff65f" providerId="AD" clId="Web-{C005BC4A-8083-201A-6C4A-7177CDB81462}" dt="2022-02-27T13:05:31.136" v="55" actId="1076"/>
          <ac:picMkLst>
            <pc:docMk/>
            <pc:sldMk cId="1320378831" sldId="281"/>
            <ac:picMk id="5" creationId="{D42D9EE4-923C-41CF-801B-CD24C62EEAA6}"/>
          </ac:picMkLst>
        </pc:picChg>
      </pc:sldChg>
      <pc:sldChg chg="delSp modSp add replId">
        <pc:chgData name="MORLACCO LORENZO" userId="S::lorenzo.morlacco@studenti.unicam.it::54291d95-2e02-4358-9635-1ef35feff65f" providerId="AD" clId="Web-{C005BC4A-8083-201A-6C4A-7177CDB81462}" dt="2022-02-27T13:25:31.809" v="132" actId="20577"/>
        <pc:sldMkLst>
          <pc:docMk/>
          <pc:sldMk cId="3081553341" sldId="282"/>
        </pc:sldMkLst>
        <pc:spChg chg="mod">
          <ac:chgData name="MORLACCO LORENZO" userId="S::lorenzo.morlacco@studenti.unicam.it::54291d95-2e02-4358-9635-1ef35feff65f" providerId="AD" clId="Web-{C005BC4A-8083-201A-6C4A-7177CDB81462}" dt="2022-02-27T13:25:31.809" v="132" actId="20577"/>
          <ac:spMkLst>
            <pc:docMk/>
            <pc:sldMk cId="3081553341" sldId="282"/>
            <ac:spMk id="2" creationId="{EE402CF0-08BA-4A76-BB35-3F8A866D0C66}"/>
          </ac:spMkLst>
        </pc:spChg>
        <pc:picChg chg="del">
          <ac:chgData name="MORLACCO LORENZO" userId="S::lorenzo.morlacco@studenti.unicam.it::54291d95-2e02-4358-9635-1ef35feff65f" providerId="AD" clId="Web-{C005BC4A-8083-201A-6C4A-7177CDB81462}" dt="2022-02-27T13:06:09.027" v="57"/>
          <ac:picMkLst>
            <pc:docMk/>
            <pc:sldMk cId="3081553341" sldId="282"/>
            <ac:picMk id="5" creationId="{D42D9EE4-923C-41CF-801B-CD24C62EEAA6}"/>
          </ac:picMkLst>
        </pc:picChg>
      </pc:sldChg>
    </pc:docChg>
  </pc:docChgLst>
  <pc:docChgLst>
    <pc:chgData name="MORLACCO LORENZO" userId="S::lorenzo.morlacco@studenti.unicam.it::54291d95-2e02-4358-9635-1ef35feff65f" providerId="AD" clId="Web-{4C017CA2-64FF-3574-1173-C66AFFEDFE76}"/>
    <pc:docChg chg="addSld modSld sldOrd">
      <pc:chgData name="MORLACCO LORENZO" userId="S::lorenzo.morlacco@studenti.unicam.it::54291d95-2e02-4358-9635-1ef35feff65f" providerId="AD" clId="Web-{4C017CA2-64FF-3574-1173-C66AFFEDFE76}" dt="2022-03-11T13:27:44.655" v="494" actId="1076"/>
      <pc:docMkLst>
        <pc:docMk/>
      </pc:docMkLst>
      <pc:sldChg chg="addSp delSp modSp ord">
        <pc:chgData name="MORLACCO LORENZO" userId="S::lorenzo.morlacco@studenti.unicam.it::54291d95-2e02-4358-9635-1ef35feff65f" providerId="AD" clId="Web-{4C017CA2-64FF-3574-1173-C66AFFEDFE76}" dt="2022-03-11T13:00:38.062" v="484" actId="1076"/>
        <pc:sldMkLst>
          <pc:docMk/>
          <pc:sldMk cId="4000774353" sldId="271"/>
        </pc:sldMkLst>
        <pc:spChg chg="mod">
          <ac:chgData name="MORLACCO LORENZO" userId="S::lorenzo.morlacco@studenti.unicam.it::54291d95-2e02-4358-9635-1ef35feff65f" providerId="AD" clId="Web-{4C017CA2-64FF-3574-1173-C66AFFEDFE76}" dt="2022-03-11T12:55:24.416" v="471" actId="20577"/>
          <ac:spMkLst>
            <pc:docMk/>
            <pc:sldMk cId="4000774353" sldId="271"/>
            <ac:spMk id="2" creationId="{EE402CF0-08BA-4A76-BB35-3F8A866D0C66}"/>
          </ac:spMkLst>
        </pc:spChg>
        <pc:spChg chg="del">
          <ac:chgData name="MORLACCO LORENZO" userId="S::lorenzo.morlacco@studenti.unicam.it::54291d95-2e02-4358-9635-1ef35feff65f" providerId="AD" clId="Web-{4C017CA2-64FF-3574-1173-C66AFFEDFE76}" dt="2022-03-11T12:59:52.563" v="472"/>
          <ac:spMkLst>
            <pc:docMk/>
            <pc:sldMk cId="4000774353" sldId="271"/>
            <ac:spMk id="6" creationId="{7DD476E4-E523-4442-93E0-CA75FCD90AED}"/>
          </ac:spMkLst>
        </pc:spChg>
        <pc:picChg chg="add mod ord">
          <ac:chgData name="MORLACCO LORENZO" userId="S::lorenzo.morlacco@studenti.unicam.it::54291d95-2e02-4358-9635-1ef35feff65f" providerId="AD" clId="Web-{4C017CA2-64FF-3574-1173-C66AFFEDFE76}" dt="2022-03-11T13:00:38.062" v="484" actId="1076"/>
          <ac:picMkLst>
            <pc:docMk/>
            <pc:sldMk cId="4000774353" sldId="271"/>
            <ac:picMk id="3" creationId="{F58761FE-14AD-437B-B3BF-CCE3DAE3E0AA}"/>
          </ac:picMkLst>
        </pc:picChg>
        <pc:picChg chg="add mod">
          <ac:chgData name="MORLACCO LORENZO" userId="S::lorenzo.morlacco@studenti.unicam.it::54291d95-2e02-4358-9635-1ef35feff65f" providerId="AD" clId="Web-{4C017CA2-64FF-3574-1173-C66AFFEDFE76}" dt="2022-03-11T13:00:36.078" v="483" actId="1076"/>
          <ac:picMkLst>
            <pc:docMk/>
            <pc:sldMk cId="4000774353" sldId="271"/>
            <ac:picMk id="5" creationId="{CAB3FE70-4D69-4619-96BC-0CB781A0D951}"/>
          </ac:picMkLst>
        </pc:picChg>
      </pc:sldChg>
      <pc:sldChg chg="modSp">
        <pc:chgData name="MORLACCO LORENZO" userId="S::lorenzo.morlacco@studenti.unicam.it::54291d95-2e02-4358-9635-1ef35feff65f" providerId="AD" clId="Web-{4C017CA2-64FF-3574-1173-C66AFFEDFE76}" dt="2022-03-11T11:56:19.092" v="18" actId="20577"/>
        <pc:sldMkLst>
          <pc:docMk/>
          <pc:sldMk cId="3589518533" sldId="279"/>
        </pc:sldMkLst>
        <pc:spChg chg="mod">
          <ac:chgData name="MORLACCO LORENZO" userId="S::lorenzo.morlacco@studenti.unicam.it::54291d95-2e02-4358-9635-1ef35feff65f" providerId="AD" clId="Web-{4C017CA2-64FF-3574-1173-C66AFFEDFE76}" dt="2022-03-11T11:56:19.092" v="18" actId="20577"/>
          <ac:spMkLst>
            <pc:docMk/>
            <pc:sldMk cId="3589518533" sldId="279"/>
            <ac:spMk id="5" creationId="{582C0EC0-91C9-41F7-AF33-D9E16D0D227A}"/>
          </ac:spMkLst>
        </pc:spChg>
      </pc:sldChg>
      <pc:sldChg chg="modSp">
        <pc:chgData name="MORLACCO LORENZO" userId="S::lorenzo.morlacco@studenti.unicam.it::54291d95-2e02-4358-9635-1ef35feff65f" providerId="AD" clId="Web-{4C017CA2-64FF-3574-1173-C66AFFEDFE76}" dt="2022-03-11T12:24:14.301" v="198" actId="20577"/>
        <pc:sldMkLst>
          <pc:docMk/>
          <pc:sldMk cId="3081553341" sldId="282"/>
        </pc:sldMkLst>
        <pc:spChg chg="mod">
          <ac:chgData name="MORLACCO LORENZO" userId="S::lorenzo.morlacco@studenti.unicam.it::54291d95-2e02-4358-9635-1ef35feff65f" providerId="AD" clId="Web-{4C017CA2-64FF-3574-1173-C66AFFEDFE76}" dt="2022-03-11T12:24:14.301" v="198" actId="20577"/>
          <ac:spMkLst>
            <pc:docMk/>
            <pc:sldMk cId="3081553341" sldId="282"/>
            <ac:spMk id="7" creationId="{C2E0AE67-9228-419B-A532-AD20136A4394}"/>
          </ac:spMkLst>
        </pc:spChg>
      </pc:sldChg>
      <pc:sldChg chg="modSp">
        <pc:chgData name="MORLACCO LORENZO" userId="S::lorenzo.morlacco@studenti.unicam.it::54291d95-2e02-4358-9635-1ef35feff65f" providerId="AD" clId="Web-{4C017CA2-64FF-3574-1173-C66AFFEDFE76}" dt="2022-03-11T11:57:16.205" v="31" actId="20577"/>
        <pc:sldMkLst>
          <pc:docMk/>
          <pc:sldMk cId="1230455064" sldId="284"/>
        </pc:sldMkLst>
        <pc:spChg chg="mod">
          <ac:chgData name="MORLACCO LORENZO" userId="S::lorenzo.morlacco@studenti.unicam.it::54291d95-2e02-4358-9635-1ef35feff65f" providerId="AD" clId="Web-{4C017CA2-64FF-3574-1173-C66AFFEDFE76}" dt="2022-03-11T11:57:16.205" v="31" actId="20577"/>
          <ac:spMkLst>
            <pc:docMk/>
            <pc:sldMk cId="1230455064" sldId="284"/>
            <ac:spMk id="5" creationId="{582C0EC0-91C9-41F7-AF33-D9E16D0D227A}"/>
          </ac:spMkLst>
        </pc:spChg>
      </pc:sldChg>
      <pc:sldChg chg="modSp">
        <pc:chgData name="MORLACCO LORENZO" userId="S::lorenzo.morlacco@studenti.unicam.it::54291d95-2e02-4358-9635-1ef35feff65f" providerId="AD" clId="Web-{4C017CA2-64FF-3574-1173-C66AFFEDFE76}" dt="2022-03-11T12:49:06.561" v="454" actId="1076"/>
        <pc:sldMkLst>
          <pc:docMk/>
          <pc:sldMk cId="359471410" sldId="286"/>
        </pc:sldMkLst>
        <pc:spChg chg="mod">
          <ac:chgData name="MORLACCO LORENZO" userId="S::lorenzo.morlacco@studenti.unicam.it::54291d95-2e02-4358-9635-1ef35feff65f" providerId="AD" clId="Web-{4C017CA2-64FF-3574-1173-C66AFFEDFE76}" dt="2022-03-11T12:49:06.561" v="454" actId="1076"/>
          <ac:spMkLst>
            <pc:docMk/>
            <pc:sldMk cId="359471410" sldId="286"/>
            <ac:spMk id="5" creationId="{582C0EC0-91C9-41F7-AF33-D9E16D0D227A}"/>
          </ac:spMkLst>
        </pc:spChg>
      </pc:sldChg>
      <pc:sldChg chg="addSp delSp modSp">
        <pc:chgData name="MORLACCO LORENZO" userId="S::lorenzo.morlacco@studenti.unicam.it::54291d95-2e02-4358-9635-1ef35feff65f" providerId="AD" clId="Web-{4C017CA2-64FF-3574-1173-C66AFFEDFE76}" dt="2022-03-11T12:03:46.154" v="73" actId="1076"/>
        <pc:sldMkLst>
          <pc:docMk/>
          <pc:sldMk cId="519801183" sldId="287"/>
        </pc:sldMkLst>
        <pc:spChg chg="mod">
          <ac:chgData name="MORLACCO LORENZO" userId="S::lorenzo.morlacco@studenti.unicam.it::54291d95-2e02-4358-9635-1ef35feff65f" providerId="AD" clId="Web-{4C017CA2-64FF-3574-1173-C66AFFEDFE76}" dt="2022-03-11T12:03:46.154" v="73" actId="1076"/>
          <ac:spMkLst>
            <pc:docMk/>
            <pc:sldMk cId="519801183" sldId="287"/>
            <ac:spMk id="5" creationId="{582C0EC0-91C9-41F7-AF33-D9E16D0D227A}"/>
          </ac:spMkLst>
        </pc:spChg>
        <pc:picChg chg="add del mod">
          <ac:chgData name="MORLACCO LORENZO" userId="S::lorenzo.morlacco@studenti.unicam.it::54291d95-2e02-4358-9635-1ef35feff65f" providerId="AD" clId="Web-{4C017CA2-64FF-3574-1173-C66AFFEDFE76}" dt="2022-03-11T11:59:23.464" v="54"/>
          <ac:picMkLst>
            <pc:docMk/>
            <pc:sldMk cId="519801183" sldId="287"/>
            <ac:picMk id="2" creationId="{2960F8C7-3F29-43B5-9376-58C7DEF6D83B}"/>
          </ac:picMkLst>
        </pc:picChg>
        <pc:picChg chg="add del mod">
          <ac:chgData name="MORLACCO LORENZO" userId="S::lorenzo.morlacco@studenti.unicam.it::54291d95-2e02-4358-9635-1ef35feff65f" providerId="AD" clId="Web-{4C017CA2-64FF-3574-1173-C66AFFEDFE76}" dt="2022-03-11T12:02:29.664" v="66"/>
          <ac:picMkLst>
            <pc:docMk/>
            <pc:sldMk cId="519801183" sldId="287"/>
            <ac:picMk id="6" creationId="{49E4E077-0B3F-4F77-B328-954E424B7ACD}"/>
          </ac:picMkLst>
        </pc:picChg>
        <pc:picChg chg="add mod">
          <ac:chgData name="MORLACCO LORENZO" userId="S::lorenzo.morlacco@studenti.unicam.it::54291d95-2e02-4358-9635-1ef35feff65f" providerId="AD" clId="Web-{4C017CA2-64FF-3574-1173-C66AFFEDFE76}" dt="2022-03-11T12:03:41.935" v="72" actId="1076"/>
          <ac:picMkLst>
            <pc:docMk/>
            <pc:sldMk cId="519801183" sldId="287"/>
            <ac:picMk id="7" creationId="{143BA2CD-8A0B-47D4-B85B-2DA827961ACE}"/>
          </ac:picMkLst>
        </pc:picChg>
      </pc:sldChg>
      <pc:sldChg chg="modSp">
        <pc:chgData name="MORLACCO LORENZO" userId="S::lorenzo.morlacco@studenti.unicam.it::54291d95-2e02-4358-9635-1ef35feff65f" providerId="AD" clId="Web-{4C017CA2-64FF-3574-1173-C66AFFEDFE76}" dt="2022-03-11T12:23:04.281" v="194" actId="1076"/>
        <pc:sldMkLst>
          <pc:docMk/>
          <pc:sldMk cId="1203876950" sldId="288"/>
        </pc:sldMkLst>
        <pc:spChg chg="mod">
          <ac:chgData name="MORLACCO LORENZO" userId="S::lorenzo.morlacco@studenti.unicam.it::54291d95-2e02-4358-9635-1ef35feff65f" providerId="AD" clId="Web-{4C017CA2-64FF-3574-1173-C66AFFEDFE76}" dt="2022-03-11T12:23:04.281" v="194" actId="1076"/>
          <ac:spMkLst>
            <pc:docMk/>
            <pc:sldMk cId="1203876950" sldId="288"/>
            <ac:spMk id="5" creationId="{582C0EC0-91C9-41F7-AF33-D9E16D0D227A}"/>
          </ac:spMkLst>
        </pc:spChg>
      </pc:sldChg>
      <pc:sldChg chg="addSp delSp modSp">
        <pc:chgData name="MORLACCO LORENZO" userId="S::lorenzo.morlacco@studenti.unicam.it::54291d95-2e02-4358-9635-1ef35feff65f" providerId="AD" clId="Web-{4C017CA2-64FF-3574-1173-C66AFFEDFE76}" dt="2022-03-11T12:29:53.356" v="278" actId="1076"/>
        <pc:sldMkLst>
          <pc:docMk/>
          <pc:sldMk cId="1630008750" sldId="289"/>
        </pc:sldMkLst>
        <pc:spChg chg="mod">
          <ac:chgData name="MORLACCO LORENZO" userId="S::lorenzo.morlacco@studenti.unicam.it::54291d95-2e02-4358-9635-1ef35feff65f" providerId="AD" clId="Web-{4C017CA2-64FF-3574-1173-C66AFFEDFE76}" dt="2022-03-11T12:29:11.041" v="277" actId="20577"/>
          <ac:spMkLst>
            <pc:docMk/>
            <pc:sldMk cId="1630008750" sldId="289"/>
            <ac:spMk id="5" creationId="{582C0EC0-91C9-41F7-AF33-D9E16D0D227A}"/>
          </ac:spMkLst>
        </pc:spChg>
        <pc:graphicFrameChg chg="add del mod">
          <ac:chgData name="MORLACCO LORENZO" userId="S::lorenzo.morlacco@studenti.unicam.it::54291d95-2e02-4358-9635-1ef35feff65f" providerId="AD" clId="Web-{4C017CA2-64FF-3574-1173-C66AFFEDFE76}" dt="2022-03-11T12:26:14.341" v="216"/>
          <ac:graphicFrameMkLst>
            <pc:docMk/>
            <pc:sldMk cId="1630008750" sldId="289"/>
            <ac:graphicFrameMk id="6" creationId="{E581772B-3D35-451C-A4EF-813C550EF024}"/>
          </ac:graphicFrameMkLst>
        </pc:graphicFrameChg>
        <pc:graphicFrameChg chg="add mod modGraphic">
          <ac:chgData name="MORLACCO LORENZO" userId="S::lorenzo.morlacco@studenti.unicam.it::54291d95-2e02-4358-9635-1ef35feff65f" providerId="AD" clId="Web-{4C017CA2-64FF-3574-1173-C66AFFEDFE76}" dt="2022-03-11T12:29:53.356" v="278" actId="1076"/>
          <ac:graphicFrameMkLst>
            <pc:docMk/>
            <pc:sldMk cId="1630008750" sldId="289"/>
            <ac:graphicFrameMk id="8" creationId="{A9BBD9E9-53F1-4C56-971D-AA95AB6B0818}"/>
          </ac:graphicFrameMkLst>
        </pc:graphicFrameChg>
      </pc:sldChg>
      <pc:sldChg chg="modSp">
        <pc:chgData name="MORLACCO LORENZO" userId="S::lorenzo.morlacco@studenti.unicam.it::54291d95-2e02-4358-9635-1ef35feff65f" providerId="AD" clId="Web-{4C017CA2-64FF-3574-1173-C66AFFEDFE76}" dt="2022-03-11T12:48:52.029" v="453" actId="1076"/>
        <pc:sldMkLst>
          <pc:docMk/>
          <pc:sldMk cId="3681940788" sldId="290"/>
        </pc:sldMkLst>
        <pc:spChg chg="mod">
          <ac:chgData name="MORLACCO LORENZO" userId="S::lorenzo.morlacco@studenti.unicam.it::54291d95-2e02-4358-9635-1ef35feff65f" providerId="AD" clId="Web-{4C017CA2-64FF-3574-1173-C66AFFEDFE76}" dt="2022-03-11T12:48:52.029" v="453" actId="1076"/>
          <ac:spMkLst>
            <pc:docMk/>
            <pc:sldMk cId="3681940788" sldId="290"/>
            <ac:spMk id="5" creationId="{582C0EC0-91C9-41F7-AF33-D9E16D0D227A}"/>
          </ac:spMkLst>
        </pc:spChg>
      </pc:sldChg>
      <pc:sldChg chg="addSp modSp">
        <pc:chgData name="MORLACCO LORENZO" userId="S::lorenzo.morlacco@studenti.unicam.it::54291d95-2e02-4358-9635-1ef35feff65f" providerId="AD" clId="Web-{4C017CA2-64FF-3574-1173-C66AFFEDFE76}" dt="2022-03-11T12:48:33.887" v="452" actId="1076"/>
        <pc:sldMkLst>
          <pc:docMk/>
          <pc:sldMk cId="4096092241" sldId="291"/>
        </pc:sldMkLst>
        <pc:spChg chg="mod">
          <ac:chgData name="MORLACCO LORENZO" userId="S::lorenzo.morlacco@studenti.unicam.it::54291d95-2e02-4358-9635-1ef35feff65f" providerId="AD" clId="Web-{4C017CA2-64FF-3574-1173-C66AFFEDFE76}" dt="2022-03-11T12:48:09.526" v="447" actId="20577"/>
          <ac:spMkLst>
            <pc:docMk/>
            <pc:sldMk cId="4096092241" sldId="291"/>
            <ac:spMk id="5" creationId="{582C0EC0-91C9-41F7-AF33-D9E16D0D227A}"/>
          </ac:spMkLst>
        </pc:spChg>
        <pc:picChg chg="add mod">
          <ac:chgData name="MORLACCO LORENZO" userId="S::lorenzo.morlacco@studenti.unicam.it::54291d95-2e02-4358-9635-1ef35feff65f" providerId="AD" clId="Web-{4C017CA2-64FF-3574-1173-C66AFFEDFE76}" dt="2022-03-11T12:48:33.887" v="452" actId="1076"/>
          <ac:picMkLst>
            <pc:docMk/>
            <pc:sldMk cId="4096092241" sldId="291"/>
            <ac:picMk id="2" creationId="{A2411118-A28D-4EC1-821D-62240DDE34A0}"/>
          </ac:picMkLst>
        </pc:picChg>
      </pc:sldChg>
      <pc:sldChg chg="addSp modSp">
        <pc:chgData name="MORLACCO LORENZO" userId="S::lorenzo.morlacco@studenti.unicam.it::54291d95-2e02-4358-9635-1ef35feff65f" providerId="AD" clId="Web-{4C017CA2-64FF-3574-1173-C66AFFEDFE76}" dt="2022-03-11T12:43:54.665" v="360" actId="20577"/>
        <pc:sldMkLst>
          <pc:docMk/>
          <pc:sldMk cId="3809191670" sldId="292"/>
        </pc:sldMkLst>
        <pc:spChg chg="mod">
          <ac:chgData name="MORLACCO LORENZO" userId="S::lorenzo.morlacco@studenti.unicam.it::54291d95-2e02-4358-9635-1ef35feff65f" providerId="AD" clId="Web-{4C017CA2-64FF-3574-1173-C66AFFEDFE76}" dt="2022-03-11T12:43:54.665" v="360" actId="20577"/>
          <ac:spMkLst>
            <pc:docMk/>
            <pc:sldMk cId="3809191670" sldId="292"/>
            <ac:spMk id="5" creationId="{582C0EC0-91C9-41F7-AF33-D9E16D0D227A}"/>
          </ac:spMkLst>
        </pc:spChg>
        <pc:picChg chg="add mod">
          <ac:chgData name="MORLACCO LORENZO" userId="S::lorenzo.morlacco@studenti.unicam.it::54291d95-2e02-4358-9635-1ef35feff65f" providerId="AD" clId="Web-{4C017CA2-64FF-3574-1173-C66AFFEDFE76}" dt="2022-03-11T12:43:00.645" v="357" actId="1076"/>
          <ac:picMkLst>
            <pc:docMk/>
            <pc:sldMk cId="3809191670" sldId="292"/>
            <ac:picMk id="2" creationId="{A8A1A343-9B52-4C25-9BB6-677FC6CB7A22}"/>
          </ac:picMkLst>
        </pc:picChg>
      </pc:sldChg>
      <pc:sldChg chg="modSp">
        <pc:chgData name="MORLACCO LORENZO" userId="S::lorenzo.morlacco@studenti.unicam.it::54291d95-2e02-4358-9635-1ef35feff65f" providerId="AD" clId="Web-{4C017CA2-64FF-3574-1173-C66AFFEDFE76}" dt="2022-03-11T12:46:21.894" v="442" actId="20577"/>
        <pc:sldMkLst>
          <pc:docMk/>
          <pc:sldMk cId="697450504" sldId="293"/>
        </pc:sldMkLst>
        <pc:spChg chg="mod">
          <ac:chgData name="MORLACCO LORENZO" userId="S::lorenzo.morlacco@studenti.unicam.it::54291d95-2e02-4358-9635-1ef35feff65f" providerId="AD" clId="Web-{4C017CA2-64FF-3574-1173-C66AFFEDFE76}" dt="2022-03-11T12:46:21.894" v="442" actId="20577"/>
          <ac:spMkLst>
            <pc:docMk/>
            <pc:sldMk cId="697450504" sldId="293"/>
            <ac:spMk id="6" creationId="{7DD476E4-E523-4442-93E0-CA75FCD90AED}"/>
          </ac:spMkLst>
        </pc:spChg>
      </pc:sldChg>
      <pc:sldChg chg="addSp delSp modSp add replId">
        <pc:chgData name="MORLACCO LORENZO" userId="S::lorenzo.morlacco@studenti.unicam.it::54291d95-2e02-4358-9635-1ef35feff65f" providerId="AD" clId="Web-{4C017CA2-64FF-3574-1173-C66AFFEDFE76}" dt="2022-03-11T12:55:16.166" v="466" actId="1076"/>
        <pc:sldMkLst>
          <pc:docMk/>
          <pc:sldMk cId="1761915001" sldId="295"/>
        </pc:sldMkLst>
        <pc:spChg chg="del">
          <ac:chgData name="MORLACCO LORENZO" userId="S::lorenzo.morlacco@studenti.unicam.it::54291d95-2e02-4358-9635-1ef35feff65f" providerId="AD" clId="Web-{4C017CA2-64FF-3574-1173-C66AFFEDFE76}" dt="2022-03-11T12:54:46.335" v="460"/>
          <ac:spMkLst>
            <pc:docMk/>
            <pc:sldMk cId="1761915001" sldId="295"/>
            <ac:spMk id="6" creationId="{7DD476E4-E523-4442-93E0-CA75FCD90AED}"/>
          </ac:spMkLst>
        </pc:spChg>
        <pc:picChg chg="add mod ord">
          <ac:chgData name="MORLACCO LORENZO" userId="S::lorenzo.morlacco@studenti.unicam.it::54291d95-2e02-4358-9635-1ef35feff65f" providerId="AD" clId="Web-{4C017CA2-64FF-3574-1173-C66AFFEDFE76}" dt="2022-03-11T12:55:16.166" v="466" actId="1076"/>
          <ac:picMkLst>
            <pc:docMk/>
            <pc:sldMk cId="1761915001" sldId="295"/>
            <ac:picMk id="3" creationId="{2A1E129A-53EF-4A6A-867D-B1DD3EA8B39D}"/>
          </ac:picMkLst>
        </pc:picChg>
        <pc:picChg chg="add mod">
          <ac:chgData name="MORLACCO LORENZO" userId="S::lorenzo.morlacco@studenti.unicam.it::54291d95-2e02-4358-9635-1ef35feff65f" providerId="AD" clId="Web-{4C017CA2-64FF-3574-1173-C66AFFEDFE76}" dt="2022-03-11T12:55:10.415" v="465" actId="1076"/>
          <ac:picMkLst>
            <pc:docMk/>
            <pc:sldMk cId="1761915001" sldId="295"/>
            <ac:picMk id="5" creationId="{4B4AC658-DFAC-40D7-B75B-00EAB0871584}"/>
          </ac:picMkLst>
        </pc:picChg>
      </pc:sldChg>
      <pc:sldChg chg="addSp delSp modSp add replId">
        <pc:chgData name="MORLACCO LORENZO" userId="S::lorenzo.morlacco@studenti.unicam.it::54291d95-2e02-4358-9635-1ef35feff65f" providerId="AD" clId="Web-{4C017CA2-64FF-3574-1173-C66AFFEDFE76}" dt="2022-03-11T13:27:44.655" v="494" actId="1076"/>
        <pc:sldMkLst>
          <pc:docMk/>
          <pc:sldMk cId="1510061098" sldId="296"/>
        </pc:sldMkLst>
        <pc:spChg chg="add del mod">
          <ac:chgData name="MORLACCO LORENZO" userId="S::lorenzo.morlacco@studenti.unicam.it::54291d95-2e02-4358-9635-1ef35feff65f" providerId="AD" clId="Web-{4C017CA2-64FF-3574-1173-C66AFFEDFE76}" dt="2022-03-11T13:01:37.473" v="488"/>
          <ac:spMkLst>
            <pc:docMk/>
            <pc:sldMk cId="1510061098" sldId="296"/>
            <ac:spMk id="7" creationId="{CB108CB1-77A4-4236-9AD1-5359B006E70F}"/>
          </ac:spMkLst>
        </pc:spChg>
        <pc:picChg chg="del">
          <ac:chgData name="MORLACCO LORENZO" userId="S::lorenzo.morlacco@studenti.unicam.it::54291d95-2e02-4358-9635-1ef35feff65f" providerId="AD" clId="Web-{4C017CA2-64FF-3574-1173-C66AFFEDFE76}" dt="2022-03-11T13:00:58.017" v="486"/>
          <ac:picMkLst>
            <pc:docMk/>
            <pc:sldMk cId="1510061098" sldId="296"/>
            <ac:picMk id="3" creationId="{F58761FE-14AD-437B-B3BF-CCE3DAE3E0AA}"/>
          </ac:picMkLst>
        </pc:picChg>
        <pc:picChg chg="del">
          <ac:chgData name="MORLACCO LORENZO" userId="S::lorenzo.morlacco@studenti.unicam.it::54291d95-2e02-4358-9635-1ef35feff65f" providerId="AD" clId="Web-{4C017CA2-64FF-3574-1173-C66AFFEDFE76}" dt="2022-03-11T13:00:58.736" v="487"/>
          <ac:picMkLst>
            <pc:docMk/>
            <pc:sldMk cId="1510061098" sldId="296"/>
            <ac:picMk id="5" creationId="{CAB3FE70-4D69-4619-96BC-0CB781A0D951}"/>
          </ac:picMkLst>
        </pc:picChg>
        <pc:picChg chg="add mod ord">
          <ac:chgData name="MORLACCO LORENZO" userId="S::lorenzo.morlacco@studenti.unicam.it::54291d95-2e02-4358-9635-1ef35feff65f" providerId="AD" clId="Web-{4C017CA2-64FF-3574-1173-C66AFFEDFE76}" dt="2022-03-11T13:27:44.655" v="494" actId="1076"/>
          <ac:picMkLst>
            <pc:docMk/>
            <pc:sldMk cId="1510061098" sldId="296"/>
            <ac:picMk id="8" creationId="{07BCAA3F-4956-4ED2-8DB1-3D318F75409D}"/>
          </ac:picMkLst>
        </pc:picChg>
      </pc:sldChg>
    </pc:docChg>
  </pc:docChgLst>
  <pc:docChgLst>
    <pc:chgData name="MORLACCO LORENZO" userId="S::lorenzo.morlacco@studenti.unicam.it::54291d95-2e02-4358-9635-1ef35feff65f" providerId="AD" clId="Web-{8608BC2B-1951-C4BB-F93E-6BC67F7D7231}"/>
    <pc:docChg chg="modSld">
      <pc:chgData name="MORLACCO LORENZO" userId="S::lorenzo.morlacco@studenti.unicam.it::54291d95-2e02-4358-9635-1ef35feff65f" providerId="AD" clId="Web-{8608BC2B-1951-C4BB-F93E-6BC67F7D7231}" dt="2022-03-11T13:27:06.746" v="10" actId="14100"/>
      <pc:docMkLst>
        <pc:docMk/>
      </pc:docMkLst>
      <pc:sldChg chg="addSp delSp modSp">
        <pc:chgData name="MORLACCO LORENZO" userId="S::lorenzo.morlacco@studenti.unicam.it::54291d95-2e02-4358-9635-1ef35feff65f" providerId="AD" clId="Web-{8608BC2B-1951-C4BB-F93E-6BC67F7D7231}" dt="2022-03-11T13:27:06.746" v="10" actId="14100"/>
        <pc:sldMkLst>
          <pc:docMk/>
          <pc:sldMk cId="1510061098" sldId="296"/>
        </pc:sldMkLst>
        <pc:picChg chg="add mod">
          <ac:chgData name="MORLACCO LORENZO" userId="S::lorenzo.morlacco@studenti.unicam.it::54291d95-2e02-4358-9635-1ef35feff65f" providerId="AD" clId="Web-{8608BC2B-1951-C4BB-F93E-6BC67F7D7231}" dt="2022-03-11T13:27:02.543" v="8" actId="1076"/>
          <ac:picMkLst>
            <pc:docMk/>
            <pc:sldMk cId="1510061098" sldId="296"/>
            <ac:picMk id="3" creationId="{FC6342E4-6B4C-4367-A5B7-5B678568D538}"/>
          </ac:picMkLst>
        </pc:picChg>
        <pc:picChg chg="mod">
          <ac:chgData name="MORLACCO LORENZO" userId="S::lorenzo.morlacco@studenti.unicam.it::54291d95-2e02-4358-9635-1ef35feff65f" providerId="AD" clId="Web-{8608BC2B-1951-C4BB-F93E-6BC67F7D7231}" dt="2022-03-11T13:27:06.746" v="10" actId="14100"/>
          <ac:picMkLst>
            <pc:docMk/>
            <pc:sldMk cId="1510061098" sldId="296"/>
            <ac:picMk id="8" creationId="{07BCAA3F-4956-4ED2-8DB1-3D318F75409D}"/>
          </ac:picMkLst>
        </pc:picChg>
        <pc:picChg chg="add del">
          <ac:chgData name="MORLACCO LORENZO" userId="S::lorenzo.morlacco@studenti.unicam.it::54291d95-2e02-4358-9635-1ef35feff65f" providerId="AD" clId="Web-{8608BC2B-1951-C4BB-F93E-6BC67F7D7231}" dt="2022-03-11T13:26:35.777" v="1"/>
          <ac:picMkLst>
            <pc:docMk/>
            <pc:sldMk cId="1510061098" sldId="296"/>
            <ac:picMk id="85" creationId="{44E0A77A-EFFE-492D-9558-8307748CCF4F}"/>
          </ac:picMkLst>
        </pc:picChg>
      </pc:sldChg>
    </pc:docChg>
  </pc:docChgLst>
  <pc:docChgLst>
    <pc:chgData name="MORLACCO LORENZO" userId="S::lorenzo.morlacco@studenti.unicam.it::54291d95-2e02-4358-9635-1ef35feff65f" providerId="AD" clId="Web-{8C4E8AB2-F7BB-BE7A-0E47-AE189ABE79E1}"/>
    <pc:docChg chg="addSld delSld modSld sldOrd">
      <pc:chgData name="MORLACCO LORENZO" userId="S::lorenzo.morlacco@studenti.unicam.it::54291d95-2e02-4358-9635-1ef35feff65f" providerId="AD" clId="Web-{8C4E8AB2-F7BB-BE7A-0E47-AE189ABE79E1}" dt="2022-02-26T17:37:52.785" v="1027" actId="1076"/>
      <pc:docMkLst>
        <pc:docMk/>
      </pc:docMkLst>
      <pc:sldChg chg="modSp">
        <pc:chgData name="MORLACCO LORENZO" userId="S::lorenzo.morlacco@studenti.unicam.it::54291d95-2e02-4358-9635-1ef35feff65f" providerId="AD" clId="Web-{8C4E8AB2-F7BB-BE7A-0E47-AE189ABE79E1}" dt="2022-02-26T16:09:19.154" v="411" actId="1076"/>
        <pc:sldMkLst>
          <pc:docMk/>
          <pc:sldMk cId="109857222" sldId="256"/>
        </pc:sldMkLst>
        <pc:spChg chg="mod">
          <ac:chgData name="MORLACCO LORENZO" userId="S::lorenzo.morlacco@studenti.unicam.it::54291d95-2e02-4358-9635-1ef35feff65f" providerId="AD" clId="Web-{8C4E8AB2-F7BB-BE7A-0E47-AE189ABE79E1}" dt="2022-02-26T16:09:19.154" v="411" actId="1076"/>
          <ac:spMkLst>
            <pc:docMk/>
            <pc:sldMk cId="109857222" sldId="256"/>
            <ac:spMk id="2" creationId="{00000000-0000-0000-0000-000000000000}"/>
          </ac:spMkLst>
        </pc:spChg>
      </pc:sldChg>
      <pc:sldChg chg="addSp delSp modSp">
        <pc:chgData name="MORLACCO LORENZO" userId="S::lorenzo.morlacco@studenti.unicam.it::54291d95-2e02-4358-9635-1ef35feff65f" providerId="AD" clId="Web-{8C4E8AB2-F7BB-BE7A-0E47-AE189ABE79E1}" dt="2022-02-26T14:14:30.412" v="6" actId="1076"/>
        <pc:sldMkLst>
          <pc:docMk/>
          <pc:sldMk cId="4229398084" sldId="257"/>
        </pc:sldMkLst>
        <pc:picChg chg="del">
          <ac:chgData name="MORLACCO LORENZO" userId="S::lorenzo.morlacco@studenti.unicam.it::54291d95-2e02-4358-9635-1ef35feff65f" providerId="AD" clId="Web-{8C4E8AB2-F7BB-BE7A-0E47-AE189ABE79E1}" dt="2022-02-26T14:13:31.205" v="0"/>
          <ac:picMkLst>
            <pc:docMk/>
            <pc:sldMk cId="4229398084" sldId="257"/>
            <ac:picMk id="5" creationId="{AEE7C78F-64E6-4574-96D4-897087E4C5F9}"/>
          </ac:picMkLst>
        </pc:picChg>
        <pc:picChg chg="add mod">
          <ac:chgData name="MORLACCO LORENZO" userId="S::lorenzo.morlacco@studenti.unicam.it::54291d95-2e02-4358-9635-1ef35feff65f" providerId="AD" clId="Web-{8C4E8AB2-F7BB-BE7A-0E47-AE189ABE79E1}" dt="2022-02-26T14:14:30.412" v="6" actId="1076"/>
          <ac:picMkLst>
            <pc:docMk/>
            <pc:sldMk cId="4229398084" sldId="257"/>
            <ac:picMk id="6" creationId="{703636AE-622D-4B6F-BD69-4BF6AE882464}"/>
          </ac:picMkLst>
        </pc:picChg>
      </pc:sldChg>
      <pc:sldChg chg="modSp">
        <pc:chgData name="MORLACCO LORENZO" userId="S::lorenzo.morlacco@studenti.unicam.it::54291d95-2e02-4358-9635-1ef35feff65f" providerId="AD" clId="Web-{8C4E8AB2-F7BB-BE7A-0E47-AE189ABE79E1}" dt="2022-02-26T16:32:21.044" v="737" actId="20577"/>
        <pc:sldMkLst>
          <pc:docMk/>
          <pc:sldMk cId="1631322759" sldId="259"/>
        </pc:sldMkLst>
        <pc:spChg chg="mod">
          <ac:chgData name="MORLACCO LORENZO" userId="S::lorenzo.morlacco@studenti.unicam.it::54291d95-2e02-4358-9635-1ef35feff65f" providerId="AD" clId="Web-{8C4E8AB2-F7BB-BE7A-0E47-AE189ABE79E1}" dt="2022-02-26T16:32:21.044" v="737" actId="20577"/>
          <ac:spMkLst>
            <pc:docMk/>
            <pc:sldMk cId="1631322759" sldId="259"/>
            <ac:spMk id="3" creationId="{D5C6D999-65D6-4EE9-9528-22AEAA589580}"/>
          </ac:spMkLst>
        </pc:spChg>
        <pc:picChg chg="mod">
          <ac:chgData name="MORLACCO LORENZO" userId="S::lorenzo.morlacco@studenti.unicam.it::54291d95-2e02-4358-9635-1ef35feff65f" providerId="AD" clId="Web-{8C4E8AB2-F7BB-BE7A-0E47-AE189ABE79E1}" dt="2022-02-26T15:20:50.408" v="320" actId="1076"/>
          <ac:picMkLst>
            <pc:docMk/>
            <pc:sldMk cId="1631322759" sldId="259"/>
            <ac:picMk id="5" creationId="{9F35E441-AB66-4044-B538-3CD6E00E85D7}"/>
          </ac:picMkLst>
        </pc:picChg>
      </pc:sldChg>
      <pc:sldChg chg="modSp">
        <pc:chgData name="MORLACCO LORENZO" userId="S::lorenzo.morlacco@studenti.unicam.it::54291d95-2e02-4358-9635-1ef35feff65f" providerId="AD" clId="Web-{8C4E8AB2-F7BB-BE7A-0E47-AE189ABE79E1}" dt="2022-02-26T16:19:07.058" v="552" actId="20577"/>
        <pc:sldMkLst>
          <pc:docMk/>
          <pc:sldMk cId="2527810687" sldId="260"/>
        </pc:sldMkLst>
        <pc:spChg chg="mod">
          <ac:chgData name="MORLACCO LORENZO" userId="S::lorenzo.morlacco@studenti.unicam.it::54291d95-2e02-4358-9635-1ef35feff65f" providerId="AD" clId="Web-{8C4E8AB2-F7BB-BE7A-0E47-AE189ABE79E1}" dt="2022-02-26T16:19:07.058" v="552" actId="20577"/>
          <ac:spMkLst>
            <pc:docMk/>
            <pc:sldMk cId="2527810687" sldId="260"/>
            <ac:spMk id="2" creationId="{EE402CF0-08BA-4A76-BB35-3F8A866D0C66}"/>
          </ac:spMkLst>
        </pc:spChg>
      </pc:sldChg>
      <pc:sldChg chg="modSp">
        <pc:chgData name="MORLACCO LORENZO" userId="S::lorenzo.morlacco@studenti.unicam.it::54291d95-2e02-4358-9635-1ef35feff65f" providerId="AD" clId="Web-{8C4E8AB2-F7BB-BE7A-0E47-AE189ABE79E1}" dt="2022-02-26T16:26:01.832" v="651" actId="20577"/>
        <pc:sldMkLst>
          <pc:docMk/>
          <pc:sldMk cId="3938796509" sldId="268"/>
        </pc:sldMkLst>
        <pc:spChg chg="mod">
          <ac:chgData name="MORLACCO LORENZO" userId="S::lorenzo.morlacco@studenti.unicam.it::54291d95-2e02-4358-9635-1ef35feff65f" providerId="AD" clId="Web-{8C4E8AB2-F7BB-BE7A-0E47-AE189ABE79E1}" dt="2022-02-26T16:26:01.832" v="651" actId="20577"/>
          <ac:spMkLst>
            <pc:docMk/>
            <pc:sldMk cId="3938796509" sldId="268"/>
            <ac:spMk id="3" creationId="{D5C6D999-65D6-4EE9-9528-22AEAA589580}"/>
          </ac:spMkLst>
        </pc:spChg>
      </pc:sldChg>
      <pc:sldChg chg="addSp delSp modSp add replId">
        <pc:chgData name="MORLACCO LORENZO" userId="S::lorenzo.morlacco@studenti.unicam.it::54291d95-2e02-4358-9635-1ef35feff65f" providerId="AD" clId="Web-{8C4E8AB2-F7BB-BE7A-0E47-AE189ABE79E1}" dt="2022-02-26T16:06:50.322" v="395" actId="20577"/>
        <pc:sldMkLst>
          <pc:docMk/>
          <pc:sldMk cId="168909577" sldId="272"/>
        </pc:sldMkLst>
        <pc:spChg chg="mod">
          <ac:chgData name="MORLACCO LORENZO" userId="S::lorenzo.morlacco@studenti.unicam.it::54291d95-2e02-4358-9635-1ef35feff65f" providerId="AD" clId="Web-{8C4E8AB2-F7BB-BE7A-0E47-AE189ABE79E1}" dt="2022-02-26T15:22:34.878" v="326" actId="20577"/>
          <ac:spMkLst>
            <pc:docMk/>
            <pc:sldMk cId="168909577" sldId="272"/>
            <ac:spMk id="2" creationId="{EE402CF0-08BA-4A76-BB35-3F8A866D0C66}"/>
          </ac:spMkLst>
        </pc:spChg>
        <pc:spChg chg="mod">
          <ac:chgData name="MORLACCO LORENZO" userId="S::lorenzo.morlacco@studenti.unicam.it::54291d95-2e02-4358-9635-1ef35feff65f" providerId="AD" clId="Web-{8C4E8AB2-F7BB-BE7A-0E47-AE189ABE79E1}" dt="2022-02-26T16:06:50.322" v="395" actId="20577"/>
          <ac:spMkLst>
            <pc:docMk/>
            <pc:sldMk cId="168909577" sldId="272"/>
            <ac:spMk id="3" creationId="{D5C6D999-65D6-4EE9-9528-22AEAA589580}"/>
          </ac:spMkLst>
        </pc:spChg>
        <pc:spChg chg="mod">
          <ac:chgData name="MORLACCO LORENZO" userId="S::lorenzo.morlacco@studenti.unicam.it::54291d95-2e02-4358-9635-1ef35feff65f" providerId="AD" clId="Web-{8C4E8AB2-F7BB-BE7A-0E47-AE189ABE79E1}" dt="2022-02-26T15:23:19.645" v="331" actId="20577"/>
          <ac:spMkLst>
            <pc:docMk/>
            <pc:sldMk cId="168909577" sldId="272"/>
            <ac:spMk id="4" creationId="{72E298A3-0797-4FCE-952A-201E5020658B}"/>
          </ac:spMkLst>
        </pc:spChg>
        <pc:picChg chg="del">
          <ac:chgData name="MORLACCO LORENZO" userId="S::lorenzo.morlacco@studenti.unicam.it::54291d95-2e02-4358-9635-1ef35feff65f" providerId="AD" clId="Web-{8C4E8AB2-F7BB-BE7A-0E47-AE189ABE79E1}" dt="2022-02-26T15:22:37.425" v="327"/>
          <ac:picMkLst>
            <pc:docMk/>
            <pc:sldMk cId="168909577" sldId="272"/>
            <ac:picMk id="5" creationId="{9F35E441-AB66-4044-B538-3CD6E00E85D7}"/>
          </ac:picMkLst>
        </pc:picChg>
        <pc:picChg chg="add mod">
          <ac:chgData name="MORLACCO LORENZO" userId="S::lorenzo.morlacco@studenti.unicam.it::54291d95-2e02-4358-9635-1ef35feff65f" providerId="AD" clId="Web-{8C4E8AB2-F7BB-BE7A-0E47-AE189ABE79E1}" dt="2022-02-26T15:23:06.629" v="330" actId="14100"/>
          <ac:picMkLst>
            <pc:docMk/>
            <pc:sldMk cId="168909577" sldId="272"/>
            <ac:picMk id="6" creationId="{9D0E0340-E855-4C64-A4C4-1AD3D19F8BFA}"/>
          </ac:picMkLst>
        </pc:picChg>
      </pc:sldChg>
      <pc:sldChg chg="addSp delSp modSp add replId">
        <pc:chgData name="MORLACCO LORENZO" userId="S::lorenzo.morlacco@studenti.unicam.it::54291d95-2e02-4358-9635-1ef35feff65f" providerId="AD" clId="Web-{8C4E8AB2-F7BB-BE7A-0E47-AE189ABE79E1}" dt="2022-02-26T16:29:34.962" v="708" actId="20577"/>
        <pc:sldMkLst>
          <pc:docMk/>
          <pc:sldMk cId="2694635940" sldId="273"/>
        </pc:sldMkLst>
        <pc:spChg chg="del mod">
          <ac:chgData name="MORLACCO LORENZO" userId="S::lorenzo.morlacco@studenti.unicam.it::54291d95-2e02-4358-9635-1ef35feff65f" providerId="AD" clId="Web-{8C4E8AB2-F7BB-BE7A-0E47-AE189ABE79E1}" dt="2022-02-26T16:07:25.839" v="398"/>
          <ac:spMkLst>
            <pc:docMk/>
            <pc:sldMk cId="2694635940" sldId="273"/>
            <ac:spMk id="2" creationId="{EE402CF0-08BA-4A76-BB35-3F8A866D0C66}"/>
          </ac:spMkLst>
        </pc:spChg>
        <pc:spChg chg="mod">
          <ac:chgData name="MORLACCO LORENZO" userId="S::lorenzo.morlacco@studenti.unicam.it::54291d95-2e02-4358-9635-1ef35feff65f" providerId="AD" clId="Web-{8C4E8AB2-F7BB-BE7A-0E47-AE189ABE79E1}" dt="2022-02-26T16:29:34.962" v="708" actId="20577"/>
          <ac:spMkLst>
            <pc:docMk/>
            <pc:sldMk cId="2694635940" sldId="273"/>
            <ac:spMk id="3" creationId="{D5C6D999-65D6-4EE9-9528-22AEAA589580}"/>
          </ac:spMkLst>
        </pc:spChg>
        <pc:spChg chg="add del mod">
          <ac:chgData name="MORLACCO LORENZO" userId="S::lorenzo.morlacco@studenti.unicam.it::54291d95-2e02-4358-9635-1ef35feff65f" providerId="AD" clId="Web-{8C4E8AB2-F7BB-BE7A-0E47-AE189ABE79E1}" dt="2022-02-26T16:14:14.207" v="415"/>
          <ac:spMkLst>
            <pc:docMk/>
            <pc:sldMk cId="2694635940" sldId="273"/>
            <ac:spMk id="7" creationId="{1F437757-07B5-418B-8D61-5C750490C642}"/>
          </ac:spMkLst>
        </pc:spChg>
      </pc:sldChg>
      <pc:sldChg chg="add del replId">
        <pc:chgData name="MORLACCO LORENZO" userId="S::lorenzo.morlacco@studenti.unicam.it::54291d95-2e02-4358-9635-1ef35feff65f" providerId="AD" clId="Web-{8C4E8AB2-F7BB-BE7A-0E47-AE189ABE79E1}" dt="2022-02-26T16:19:21.995" v="554"/>
        <pc:sldMkLst>
          <pc:docMk/>
          <pc:sldMk cId="2241306881" sldId="274"/>
        </pc:sldMkLst>
      </pc:sldChg>
      <pc:sldChg chg="delSp modSp add ord replId">
        <pc:chgData name="MORLACCO LORENZO" userId="S::lorenzo.morlacco@studenti.unicam.it::54291d95-2e02-4358-9635-1ef35feff65f" providerId="AD" clId="Web-{8C4E8AB2-F7BB-BE7A-0E47-AE189ABE79E1}" dt="2022-02-26T16:58:23.933" v="878" actId="1076"/>
        <pc:sldMkLst>
          <pc:docMk/>
          <pc:sldMk cId="3377501150" sldId="274"/>
        </pc:sldMkLst>
        <pc:spChg chg="mod">
          <ac:chgData name="MORLACCO LORENZO" userId="S::lorenzo.morlacco@studenti.unicam.it::54291d95-2e02-4358-9635-1ef35feff65f" providerId="AD" clId="Web-{8C4E8AB2-F7BB-BE7A-0E47-AE189ABE79E1}" dt="2022-02-26T16:52:54.905" v="855" actId="20577"/>
          <ac:spMkLst>
            <pc:docMk/>
            <pc:sldMk cId="3377501150" sldId="274"/>
            <ac:spMk id="2" creationId="{EE402CF0-08BA-4A76-BB35-3F8A866D0C66}"/>
          </ac:spMkLst>
        </pc:spChg>
        <pc:spChg chg="mod">
          <ac:chgData name="MORLACCO LORENZO" userId="S::lorenzo.morlacco@studenti.unicam.it::54291d95-2e02-4358-9635-1ef35feff65f" providerId="AD" clId="Web-{8C4E8AB2-F7BB-BE7A-0E47-AE189ABE79E1}" dt="2022-02-26T16:58:23.933" v="878" actId="1076"/>
          <ac:spMkLst>
            <pc:docMk/>
            <pc:sldMk cId="3377501150" sldId="274"/>
            <ac:spMk id="3" creationId="{D5C6D999-65D6-4EE9-9528-22AEAA589580}"/>
          </ac:spMkLst>
        </pc:spChg>
        <pc:spChg chg="mod">
          <ac:chgData name="MORLACCO LORENZO" userId="S::lorenzo.morlacco@studenti.unicam.it::54291d95-2e02-4358-9635-1ef35feff65f" providerId="AD" clId="Web-{8C4E8AB2-F7BB-BE7A-0E47-AE189ABE79E1}" dt="2022-02-26T16:52:51.061" v="853" actId="20577"/>
          <ac:spMkLst>
            <pc:docMk/>
            <pc:sldMk cId="3377501150" sldId="274"/>
            <ac:spMk id="4" creationId="{72E298A3-0797-4FCE-952A-201E5020658B}"/>
          </ac:spMkLst>
        </pc:spChg>
        <pc:spChg chg="mod">
          <ac:chgData name="MORLACCO LORENZO" userId="S::lorenzo.morlacco@studenti.unicam.it::54291d95-2e02-4358-9635-1ef35feff65f" providerId="AD" clId="Web-{8C4E8AB2-F7BB-BE7A-0E47-AE189ABE79E1}" dt="2022-02-26T16:33:12.342" v="745" actId="20577"/>
          <ac:spMkLst>
            <pc:docMk/>
            <pc:sldMk cId="3377501150" sldId="274"/>
            <ac:spMk id="89" creationId="{7A5FC171-5EF1-470A-B19B-DB937973D2A7}"/>
          </ac:spMkLst>
        </pc:spChg>
        <pc:picChg chg="del">
          <ac:chgData name="MORLACCO LORENZO" userId="S::lorenzo.morlacco@studenti.unicam.it::54291d95-2e02-4358-9635-1ef35feff65f" providerId="AD" clId="Web-{8C4E8AB2-F7BB-BE7A-0E47-AE189ABE79E1}" dt="2022-02-26T16:20:19.137" v="565"/>
          <ac:picMkLst>
            <pc:docMk/>
            <pc:sldMk cId="3377501150" sldId="274"/>
            <ac:picMk id="6" creationId="{9D0E0340-E855-4C64-A4C4-1AD3D19F8BFA}"/>
          </ac:picMkLst>
        </pc:picChg>
      </pc:sldChg>
      <pc:sldChg chg="add del replId">
        <pc:chgData name="MORLACCO LORENZO" userId="S::lorenzo.morlacco@studenti.unicam.it::54291d95-2e02-4358-9635-1ef35feff65f" providerId="AD" clId="Web-{8C4E8AB2-F7BB-BE7A-0E47-AE189ABE79E1}" dt="2022-02-26T16:53:22.002" v="860"/>
        <pc:sldMkLst>
          <pc:docMk/>
          <pc:sldMk cId="2554488059" sldId="275"/>
        </pc:sldMkLst>
      </pc:sldChg>
      <pc:sldChg chg="modSp add replId">
        <pc:chgData name="MORLACCO LORENZO" userId="S::lorenzo.morlacco@studenti.unicam.it::54291d95-2e02-4358-9635-1ef35feff65f" providerId="AD" clId="Web-{8C4E8AB2-F7BB-BE7A-0E47-AE189ABE79E1}" dt="2022-02-26T17:35:41.267" v="1016" actId="20577"/>
        <pc:sldMkLst>
          <pc:docMk/>
          <pc:sldMk cId="2120586765" sldId="276"/>
        </pc:sldMkLst>
        <pc:spChg chg="mod">
          <ac:chgData name="MORLACCO LORENZO" userId="S::lorenzo.morlacco@studenti.unicam.it::54291d95-2e02-4358-9635-1ef35feff65f" providerId="AD" clId="Web-{8C4E8AB2-F7BB-BE7A-0E47-AE189ABE79E1}" dt="2022-02-26T16:53:22.640" v="863" actId="20577"/>
          <ac:spMkLst>
            <pc:docMk/>
            <pc:sldMk cId="2120586765" sldId="276"/>
            <ac:spMk id="2" creationId="{EE402CF0-08BA-4A76-BB35-3F8A866D0C66}"/>
          </ac:spMkLst>
        </pc:spChg>
        <pc:spChg chg="mod">
          <ac:chgData name="MORLACCO LORENZO" userId="S::lorenzo.morlacco@studenti.unicam.it::54291d95-2e02-4358-9635-1ef35feff65f" providerId="AD" clId="Web-{8C4E8AB2-F7BB-BE7A-0E47-AE189ABE79E1}" dt="2022-02-26T16:58:18.995" v="877" actId="1076"/>
          <ac:spMkLst>
            <pc:docMk/>
            <pc:sldMk cId="2120586765" sldId="276"/>
            <ac:spMk id="3" creationId="{D5C6D999-65D6-4EE9-9528-22AEAA589580}"/>
          </ac:spMkLst>
        </pc:spChg>
        <pc:spChg chg="mod">
          <ac:chgData name="MORLACCO LORENZO" userId="S::lorenzo.morlacco@studenti.unicam.it::54291d95-2e02-4358-9635-1ef35feff65f" providerId="AD" clId="Web-{8C4E8AB2-F7BB-BE7A-0E47-AE189ABE79E1}" dt="2022-02-26T17:35:41.267" v="1016" actId="20577"/>
          <ac:spMkLst>
            <pc:docMk/>
            <pc:sldMk cId="2120586765" sldId="276"/>
            <ac:spMk id="4" creationId="{72E298A3-0797-4FCE-952A-201E5020658B}"/>
          </ac:spMkLst>
        </pc:spChg>
      </pc:sldChg>
      <pc:sldChg chg="addSp delSp modSp add replId">
        <pc:chgData name="MORLACCO LORENZO" userId="S::lorenzo.morlacco@studenti.unicam.it::54291d95-2e02-4358-9635-1ef35feff65f" providerId="AD" clId="Web-{8C4E8AB2-F7BB-BE7A-0E47-AE189ABE79E1}" dt="2022-02-26T17:35:53.080" v="1019" actId="20577"/>
        <pc:sldMkLst>
          <pc:docMk/>
          <pc:sldMk cId="840405265" sldId="277"/>
        </pc:sldMkLst>
        <pc:spChg chg="del">
          <ac:chgData name="MORLACCO LORENZO" userId="S::lorenzo.morlacco@studenti.unicam.it::54291d95-2e02-4358-9635-1ef35feff65f" providerId="AD" clId="Web-{8C4E8AB2-F7BB-BE7A-0E47-AE189ABE79E1}" dt="2022-02-26T16:59:24.606" v="880"/>
          <ac:spMkLst>
            <pc:docMk/>
            <pc:sldMk cId="840405265" sldId="277"/>
            <ac:spMk id="2" creationId="{EE402CF0-08BA-4A76-BB35-3F8A866D0C66}"/>
          </ac:spMkLst>
        </pc:spChg>
        <pc:spChg chg="del mod">
          <ac:chgData name="MORLACCO LORENZO" userId="S::lorenzo.morlacco@studenti.unicam.it::54291d95-2e02-4358-9635-1ef35feff65f" providerId="AD" clId="Web-{8C4E8AB2-F7BB-BE7A-0E47-AE189ABE79E1}" dt="2022-02-26T17:00:24.607" v="883"/>
          <ac:spMkLst>
            <pc:docMk/>
            <pc:sldMk cId="840405265" sldId="277"/>
            <ac:spMk id="3" creationId="{D5C6D999-65D6-4EE9-9528-22AEAA589580}"/>
          </ac:spMkLst>
        </pc:spChg>
        <pc:spChg chg="mod">
          <ac:chgData name="MORLACCO LORENZO" userId="S::lorenzo.morlacco@studenti.unicam.it::54291d95-2e02-4358-9635-1ef35feff65f" providerId="AD" clId="Web-{8C4E8AB2-F7BB-BE7A-0E47-AE189ABE79E1}" dt="2022-02-26T17:35:53.080" v="1019" actId="20577"/>
          <ac:spMkLst>
            <pc:docMk/>
            <pc:sldMk cId="840405265" sldId="277"/>
            <ac:spMk id="4" creationId="{72E298A3-0797-4FCE-952A-201E5020658B}"/>
          </ac:spMkLst>
        </pc:spChg>
        <pc:spChg chg="add del mod">
          <ac:chgData name="MORLACCO LORENZO" userId="S::lorenzo.morlacco@studenti.unicam.it::54291d95-2e02-4358-9635-1ef35feff65f" providerId="AD" clId="Web-{8C4E8AB2-F7BB-BE7A-0E47-AE189ABE79E1}" dt="2022-02-26T16:59:30.309" v="882"/>
          <ac:spMkLst>
            <pc:docMk/>
            <pc:sldMk cId="840405265" sldId="277"/>
            <ac:spMk id="6" creationId="{80EE646F-5C0E-49AF-BF7F-C0D491BD75AA}"/>
          </ac:spMkLst>
        </pc:spChg>
        <pc:spChg chg="add del mod">
          <ac:chgData name="MORLACCO LORENZO" userId="S::lorenzo.morlacco@studenti.unicam.it::54291d95-2e02-4358-9635-1ef35feff65f" providerId="AD" clId="Web-{8C4E8AB2-F7BB-BE7A-0E47-AE189ABE79E1}" dt="2022-02-26T17:00:38.138" v="884"/>
          <ac:spMkLst>
            <pc:docMk/>
            <pc:sldMk cId="840405265" sldId="277"/>
            <ac:spMk id="8" creationId="{7D16AEFA-C45A-4263-91D8-8960D5BAD5B6}"/>
          </ac:spMkLst>
        </pc:spChg>
        <pc:spChg chg="add mod">
          <ac:chgData name="MORLACCO LORENZO" userId="S::lorenzo.morlacco@studenti.unicam.it::54291d95-2e02-4358-9635-1ef35feff65f" providerId="AD" clId="Web-{8C4E8AB2-F7BB-BE7A-0E47-AE189ABE79E1}" dt="2022-02-26T17:32:39.779" v="986" actId="20577"/>
          <ac:spMkLst>
            <pc:docMk/>
            <pc:sldMk cId="840405265" sldId="277"/>
            <ac:spMk id="10" creationId="{00643C27-A2EA-491A-8677-82E46CC1FF25}"/>
          </ac:spMkLst>
        </pc:spChg>
        <pc:picChg chg="add mod ord">
          <ac:chgData name="MORLACCO LORENZO" userId="S::lorenzo.morlacco@studenti.unicam.it::54291d95-2e02-4358-9635-1ef35feff65f" providerId="AD" clId="Web-{8C4E8AB2-F7BB-BE7A-0E47-AE189ABE79E1}" dt="2022-02-26T17:06:19.568" v="893" actId="1076"/>
          <ac:picMkLst>
            <pc:docMk/>
            <pc:sldMk cId="840405265" sldId="277"/>
            <ac:picMk id="9" creationId="{7E7C7146-01EF-482E-B524-98E632781817}"/>
          </ac:picMkLst>
        </pc:picChg>
        <pc:picChg chg="add del mod">
          <ac:chgData name="MORLACCO LORENZO" userId="S::lorenzo.morlacco@studenti.unicam.it::54291d95-2e02-4358-9635-1ef35feff65f" providerId="AD" clId="Web-{8C4E8AB2-F7BB-BE7A-0E47-AE189ABE79E1}" dt="2022-02-26T17:05:08.551" v="889" actId="1076"/>
          <ac:picMkLst>
            <pc:docMk/>
            <pc:sldMk cId="840405265" sldId="277"/>
            <ac:picMk id="85" creationId="{44E0A77A-EFFE-492D-9558-8307748CCF4F}"/>
          </ac:picMkLst>
        </pc:picChg>
      </pc:sldChg>
      <pc:sldChg chg="add del replId">
        <pc:chgData name="MORLACCO LORENZO" userId="S::lorenzo.morlacco@studenti.unicam.it::54291d95-2e02-4358-9635-1ef35feff65f" providerId="AD" clId="Web-{8C4E8AB2-F7BB-BE7A-0E47-AE189ABE79E1}" dt="2022-02-26T16:53:21.984" v="859"/>
        <pc:sldMkLst>
          <pc:docMk/>
          <pc:sldMk cId="2040231049" sldId="277"/>
        </pc:sldMkLst>
      </pc:sldChg>
      <pc:sldChg chg="addSp modSp add ord replId">
        <pc:chgData name="MORLACCO LORENZO" userId="S::lorenzo.morlacco@studenti.unicam.it::54291d95-2e02-4358-9635-1ef35feff65f" providerId="AD" clId="Web-{8C4E8AB2-F7BB-BE7A-0E47-AE189ABE79E1}" dt="2022-02-26T17:37:52.785" v="1027" actId="1076"/>
        <pc:sldMkLst>
          <pc:docMk/>
          <pc:sldMk cId="2355785671" sldId="278"/>
        </pc:sldMkLst>
        <pc:spChg chg="mod">
          <ac:chgData name="MORLACCO LORENZO" userId="S::lorenzo.morlacco@studenti.unicam.it::54291d95-2e02-4358-9635-1ef35feff65f" providerId="AD" clId="Web-{8C4E8AB2-F7BB-BE7A-0E47-AE189ABE79E1}" dt="2022-02-26T17:35:25.032" v="1013" actId="20577"/>
          <ac:spMkLst>
            <pc:docMk/>
            <pc:sldMk cId="2355785671" sldId="278"/>
            <ac:spMk id="2" creationId="{EE402CF0-08BA-4A76-BB35-3F8A866D0C66}"/>
          </ac:spMkLst>
        </pc:spChg>
        <pc:spChg chg="mod">
          <ac:chgData name="MORLACCO LORENZO" userId="S::lorenzo.morlacco@studenti.unicam.it::54291d95-2e02-4358-9635-1ef35feff65f" providerId="AD" clId="Web-{8C4E8AB2-F7BB-BE7A-0E47-AE189ABE79E1}" dt="2022-02-26T17:35:13.141" v="1009" actId="20577"/>
          <ac:spMkLst>
            <pc:docMk/>
            <pc:sldMk cId="2355785671" sldId="278"/>
            <ac:spMk id="3" creationId="{D5C6D999-65D6-4EE9-9528-22AEAA589580}"/>
          </ac:spMkLst>
        </pc:spChg>
        <pc:spChg chg="mod">
          <ac:chgData name="MORLACCO LORENZO" userId="S::lorenzo.morlacco@studenti.unicam.it::54291d95-2e02-4358-9635-1ef35feff65f" providerId="AD" clId="Web-{8C4E8AB2-F7BB-BE7A-0E47-AE189ABE79E1}" dt="2022-02-26T17:36:06.299" v="1022" actId="20577"/>
          <ac:spMkLst>
            <pc:docMk/>
            <pc:sldMk cId="2355785671" sldId="278"/>
            <ac:spMk id="4" creationId="{72E298A3-0797-4FCE-952A-201E5020658B}"/>
          </ac:spMkLst>
        </pc:spChg>
        <pc:picChg chg="add mod">
          <ac:chgData name="MORLACCO LORENZO" userId="S::lorenzo.morlacco@studenti.unicam.it::54291d95-2e02-4358-9635-1ef35feff65f" providerId="AD" clId="Web-{8C4E8AB2-F7BB-BE7A-0E47-AE189ABE79E1}" dt="2022-02-26T17:37:52.785" v="1027" actId="1076"/>
          <ac:picMkLst>
            <pc:docMk/>
            <pc:sldMk cId="2355785671" sldId="278"/>
            <ac:picMk id="5" creationId="{ABC9D2A9-C028-4AFD-AEAA-9DCE7CB5C819}"/>
          </ac:picMkLst>
        </pc:picChg>
      </pc:sldChg>
    </pc:docChg>
  </pc:docChgLst>
  <pc:docChgLst>
    <pc:chgData name="MORLACCO LORENZO" userId="S::lorenzo.morlacco@studenti.unicam.it::54291d95-2e02-4358-9635-1ef35feff65f" providerId="AD" clId="Web-{A4DFC6B5-DB08-0088-8A5D-E520A833398B}"/>
    <pc:docChg chg="addSld modSld">
      <pc:chgData name="MORLACCO LORENZO" userId="S::lorenzo.morlacco@studenti.unicam.it::54291d95-2e02-4358-9635-1ef35feff65f" providerId="AD" clId="Web-{A4DFC6B5-DB08-0088-8A5D-E520A833398B}" dt="2021-12-14T14:36:45.038" v="64" actId="20577"/>
      <pc:docMkLst>
        <pc:docMk/>
      </pc:docMkLst>
      <pc:sldChg chg="modSp">
        <pc:chgData name="MORLACCO LORENZO" userId="S::lorenzo.morlacco@studenti.unicam.it::54291d95-2e02-4358-9635-1ef35feff65f" providerId="AD" clId="Web-{A4DFC6B5-DB08-0088-8A5D-E520A833398B}" dt="2021-12-14T14:36:45.038" v="64" actId="20577"/>
        <pc:sldMkLst>
          <pc:docMk/>
          <pc:sldMk cId="4229398084" sldId="257"/>
        </pc:sldMkLst>
        <pc:spChg chg="mod">
          <ac:chgData name="MORLACCO LORENZO" userId="S::lorenzo.morlacco@studenti.unicam.it::54291d95-2e02-4358-9635-1ef35feff65f" providerId="AD" clId="Web-{A4DFC6B5-DB08-0088-8A5D-E520A833398B}" dt="2021-12-14T14:29:18.712" v="10" actId="20577"/>
          <ac:spMkLst>
            <pc:docMk/>
            <pc:sldMk cId="4229398084" sldId="257"/>
            <ac:spMk id="2" creationId="{EE402CF0-08BA-4A76-BB35-3F8A866D0C66}"/>
          </ac:spMkLst>
        </pc:spChg>
        <pc:spChg chg="mod">
          <ac:chgData name="MORLACCO LORENZO" userId="S::lorenzo.morlacco@studenti.unicam.it::54291d95-2e02-4358-9635-1ef35feff65f" providerId="AD" clId="Web-{A4DFC6B5-DB08-0088-8A5D-E520A833398B}" dt="2021-12-14T14:36:45.038" v="64" actId="20577"/>
          <ac:spMkLst>
            <pc:docMk/>
            <pc:sldMk cId="4229398084" sldId="257"/>
            <ac:spMk id="3" creationId="{D5C6D999-65D6-4EE9-9528-22AEAA589580}"/>
          </ac:spMkLst>
        </pc:spChg>
        <pc:spChg chg="mod">
          <ac:chgData name="MORLACCO LORENZO" userId="S::lorenzo.morlacco@studenti.unicam.it::54291d95-2e02-4358-9635-1ef35feff65f" providerId="AD" clId="Web-{A4DFC6B5-DB08-0088-8A5D-E520A833398B}" dt="2021-12-14T14:29:33.618" v="14" actId="14100"/>
          <ac:spMkLst>
            <pc:docMk/>
            <pc:sldMk cId="4229398084" sldId="257"/>
            <ac:spMk id="4" creationId="{1F2BBCFB-FD3E-4297-8B11-18FE8D1A2F2D}"/>
          </ac:spMkLst>
        </pc:spChg>
      </pc:sldChg>
      <pc:sldChg chg="add replId">
        <pc:chgData name="MORLACCO LORENZO" userId="S::lorenzo.morlacco@studenti.unicam.it::54291d95-2e02-4358-9635-1ef35feff65f" providerId="AD" clId="Web-{A4DFC6B5-DB08-0088-8A5D-E520A833398B}" dt="2021-12-14T14:29:06.446" v="0"/>
        <pc:sldMkLst>
          <pc:docMk/>
          <pc:sldMk cId="3938796509" sldId="268"/>
        </pc:sldMkLst>
      </pc:sldChg>
    </pc:docChg>
  </pc:docChgLst>
  <pc:docChgLst>
    <pc:chgData name="MORLACCO LORENZO" userId="S::lorenzo.morlacco@studenti.unicam.it::54291d95-2e02-4358-9635-1ef35feff65f" providerId="AD" clId="Web-{0F55923C-1D8C-4605-A2C0-1BDC84585E28}"/>
    <pc:docChg chg="addSld modSld addMainMaster delMainMaster">
      <pc:chgData name="MORLACCO LORENZO" userId="S::lorenzo.morlacco@studenti.unicam.it::54291d95-2e02-4358-9635-1ef35feff65f" providerId="AD" clId="Web-{0F55923C-1D8C-4605-A2C0-1BDC84585E28}" dt="2021-12-11T11:46:37.395" v="230"/>
      <pc:docMkLst>
        <pc:docMk/>
      </pc:docMkLst>
      <pc:sldChg chg="addSp delSp modSp mod modClrScheme chgLayout">
        <pc:chgData name="MORLACCO LORENZO" userId="S::lorenzo.morlacco@studenti.unicam.it::54291d95-2e02-4358-9635-1ef35feff65f" providerId="AD" clId="Web-{0F55923C-1D8C-4605-A2C0-1BDC84585E28}" dt="2021-12-11T11:14:58.107" v="174" actId="1076"/>
        <pc:sldMkLst>
          <pc:docMk/>
          <pc:sldMk cId="109857222" sldId="256"/>
        </pc:sldMkLst>
        <pc:spChg chg="mod ord">
          <ac:chgData name="MORLACCO LORENZO" userId="S::lorenzo.morlacco@studenti.unicam.it::54291d95-2e02-4358-9635-1ef35feff65f" providerId="AD" clId="Web-{0F55923C-1D8C-4605-A2C0-1BDC84585E28}" dt="2021-12-11T11:12:54.525" v="145" actId="1076"/>
          <ac:spMkLst>
            <pc:docMk/>
            <pc:sldMk cId="109857222" sldId="256"/>
            <ac:spMk id="2" creationId="{00000000-0000-0000-0000-000000000000}"/>
          </ac:spMkLst>
        </pc:spChg>
        <pc:spChg chg="mod ord">
          <ac:chgData name="MORLACCO LORENZO" userId="S::lorenzo.morlacco@studenti.unicam.it::54291d95-2e02-4358-9635-1ef35feff65f" providerId="AD" clId="Web-{0F55923C-1D8C-4605-A2C0-1BDC84585E28}" dt="2021-12-11T11:14:05.339" v="147" actId="14100"/>
          <ac:spMkLst>
            <pc:docMk/>
            <pc:sldMk cId="109857222" sldId="256"/>
            <ac:spMk id="3" creationId="{00000000-0000-0000-0000-000000000000}"/>
          </ac:spMkLst>
        </pc:spChg>
        <pc:spChg chg="add del">
          <ac:chgData name="MORLACCO LORENZO" userId="S::lorenzo.morlacco@studenti.unicam.it::54291d95-2e02-4358-9635-1ef35feff65f" providerId="AD" clId="Web-{0F55923C-1D8C-4605-A2C0-1BDC84585E28}" dt="2021-12-11T11:09:10.103" v="129"/>
          <ac:spMkLst>
            <pc:docMk/>
            <pc:sldMk cId="109857222" sldId="256"/>
            <ac:spMk id="4" creationId="{52380F31-0367-41CB-8878-E56AE13720C5}"/>
          </ac:spMkLst>
        </pc:spChg>
        <pc:spChg chg="add mod">
          <ac:chgData name="MORLACCO LORENZO" userId="S::lorenzo.morlacco@studenti.unicam.it::54291d95-2e02-4358-9635-1ef35feff65f" providerId="AD" clId="Web-{0F55923C-1D8C-4605-A2C0-1BDC84585E28}" dt="2021-12-11T11:14:58.107" v="174" actId="1076"/>
          <ac:spMkLst>
            <pc:docMk/>
            <pc:sldMk cId="109857222" sldId="256"/>
            <ac:spMk id="6" creationId="{2706F856-C7BB-4BE3-9F65-9296AE82C228}"/>
          </ac:spMkLst>
        </pc:spChg>
        <pc:picChg chg="add mod">
          <ac:chgData name="MORLACCO LORENZO" userId="S::lorenzo.morlacco@studenti.unicam.it::54291d95-2e02-4358-9635-1ef35feff65f" providerId="AD" clId="Web-{0F55923C-1D8C-4605-A2C0-1BDC84585E28}" dt="2021-12-11T11:12:42.446" v="142" actId="1076"/>
          <ac:picMkLst>
            <pc:docMk/>
            <pc:sldMk cId="109857222" sldId="256"/>
            <ac:picMk id="5" creationId="{4CE16899-4ABB-4153-B693-D2F624883927}"/>
          </ac:picMkLst>
        </pc:picChg>
      </pc:sldChg>
      <pc:sldChg chg="addSp delSp modSp new mod setBg addAnim delAnim">
        <pc:chgData name="MORLACCO LORENZO" userId="S::lorenzo.morlacco@studenti.unicam.it::54291d95-2e02-4358-9635-1ef35feff65f" providerId="AD" clId="Web-{0F55923C-1D8C-4605-A2C0-1BDC84585E28}" dt="2021-12-11T11:46:37.395" v="230"/>
        <pc:sldMkLst>
          <pc:docMk/>
          <pc:sldMk cId="4229398084" sldId="257"/>
        </pc:sldMkLst>
        <pc:spChg chg="mod ord">
          <ac:chgData name="MORLACCO LORENZO" userId="S::lorenzo.morlacco@studenti.unicam.it::54291d95-2e02-4358-9635-1ef35feff65f" providerId="AD" clId="Web-{0F55923C-1D8C-4605-A2C0-1BDC84585E28}" dt="2021-12-11T11:46:37.395" v="230"/>
          <ac:spMkLst>
            <pc:docMk/>
            <pc:sldMk cId="4229398084" sldId="257"/>
            <ac:spMk id="2" creationId="{EE402CF0-08BA-4A76-BB35-3F8A866D0C66}"/>
          </ac:spMkLst>
        </pc:spChg>
        <pc:spChg chg="mod">
          <ac:chgData name="MORLACCO LORENZO" userId="S::lorenzo.morlacco@studenti.unicam.it::54291d95-2e02-4358-9635-1ef35feff65f" providerId="AD" clId="Web-{0F55923C-1D8C-4605-A2C0-1BDC84585E28}" dt="2021-12-11T11:46:37.395" v="230"/>
          <ac:spMkLst>
            <pc:docMk/>
            <pc:sldMk cId="4229398084" sldId="257"/>
            <ac:spMk id="3" creationId="{D5C6D999-65D6-4EE9-9528-22AEAA589580}"/>
          </ac:spMkLst>
        </pc:spChg>
        <pc:spChg chg="add">
          <ac:chgData name="MORLACCO LORENZO" userId="S::lorenzo.morlacco@studenti.unicam.it::54291d95-2e02-4358-9635-1ef35feff65f" providerId="AD" clId="Web-{0F55923C-1D8C-4605-A2C0-1BDC84585E28}" dt="2021-12-11T11:46:37.395" v="230"/>
          <ac:spMkLst>
            <pc:docMk/>
            <pc:sldMk cId="4229398084" sldId="257"/>
            <ac:spMk id="5" creationId="{83030214-227F-42DB-9282-BBA6AF8D94A8}"/>
          </ac:spMkLst>
        </pc:spChg>
        <pc:spChg chg="add">
          <ac:chgData name="MORLACCO LORENZO" userId="S::lorenzo.morlacco@studenti.unicam.it::54291d95-2e02-4358-9635-1ef35feff65f" providerId="AD" clId="Web-{0F55923C-1D8C-4605-A2C0-1BDC84585E28}" dt="2021-12-11T11:46:37.395" v="230"/>
          <ac:spMkLst>
            <pc:docMk/>
            <pc:sldMk cId="4229398084" sldId="257"/>
            <ac:spMk id="10" creationId="{0D7A9289-BAD1-4A78-979F-A655C886DBF5}"/>
          </ac:spMkLst>
        </pc:spChg>
        <pc:spChg chg="add del">
          <ac:chgData name="MORLACCO LORENZO" userId="S::lorenzo.morlacco@studenti.unicam.it::54291d95-2e02-4358-9635-1ef35feff65f" providerId="AD" clId="Web-{0F55923C-1D8C-4605-A2C0-1BDC84585E28}" dt="2021-12-11T11:46:37.379" v="229"/>
          <ac:spMkLst>
            <pc:docMk/>
            <pc:sldMk cId="4229398084" sldId="257"/>
            <ac:spMk id="36" creationId="{6A10670B-6568-4038-91D8-392C78C0CFE4}"/>
          </ac:spMkLst>
        </pc:spChg>
        <pc:spChg chg="add del">
          <ac:chgData name="MORLACCO LORENZO" userId="S::lorenzo.morlacco@studenti.unicam.it::54291d95-2e02-4358-9635-1ef35feff65f" providerId="AD" clId="Web-{0F55923C-1D8C-4605-A2C0-1BDC84585E28}" dt="2021-12-11T11:46:37.379" v="229"/>
          <ac:spMkLst>
            <pc:docMk/>
            <pc:sldMk cId="4229398084" sldId="257"/>
            <ac:spMk id="38" creationId="{62163DB6-3EE7-474C-8726-1A05F7DE4229}"/>
          </ac:spMkLst>
        </pc:spChg>
        <pc:spChg chg="add del">
          <ac:chgData name="MORLACCO LORENZO" userId="S::lorenzo.morlacco@studenti.unicam.it::54291d95-2e02-4358-9635-1ef35feff65f" providerId="AD" clId="Web-{0F55923C-1D8C-4605-A2C0-1BDC84585E28}" dt="2021-12-11T11:46:37.379" v="229"/>
          <ac:spMkLst>
            <pc:docMk/>
            <pc:sldMk cId="4229398084" sldId="257"/>
            <ac:spMk id="40" creationId="{F81819F9-8CAC-4A6C-8F06-0482027F9736}"/>
          </ac:spMkLst>
        </pc:spChg>
        <pc:spChg chg="add del">
          <ac:chgData name="MORLACCO LORENZO" userId="S::lorenzo.morlacco@studenti.unicam.it::54291d95-2e02-4358-9635-1ef35feff65f" providerId="AD" clId="Web-{0F55923C-1D8C-4605-A2C0-1BDC84585E28}" dt="2021-12-11T11:46:37.379" v="229"/>
          <ac:spMkLst>
            <pc:docMk/>
            <pc:sldMk cId="4229398084" sldId="257"/>
            <ac:spMk id="42" creationId="{4A98CC08-AEC2-4E8F-8F52-0F5C6372DB4F}"/>
          </ac:spMkLst>
        </pc:spChg>
        <pc:spChg chg="add del">
          <ac:chgData name="MORLACCO LORENZO" userId="S::lorenzo.morlacco@studenti.unicam.it::54291d95-2e02-4358-9635-1ef35feff65f" providerId="AD" clId="Web-{0F55923C-1D8C-4605-A2C0-1BDC84585E28}" dt="2021-12-11T11:46:37.379" v="229"/>
          <ac:spMkLst>
            <pc:docMk/>
            <pc:sldMk cId="4229398084" sldId="257"/>
            <ac:spMk id="72" creationId="{1310EFE2-B91D-47E7-B117-C2A802800A7C}"/>
          </ac:spMkLst>
        </pc:spChg>
        <pc:grpChg chg="add del">
          <ac:chgData name="MORLACCO LORENZO" userId="S::lorenzo.morlacco@studenti.unicam.it::54291d95-2e02-4358-9635-1ef35feff65f" providerId="AD" clId="Web-{0F55923C-1D8C-4605-A2C0-1BDC84585E28}" dt="2021-12-11T11:46:37.379" v="229"/>
          <ac:grpSpMkLst>
            <pc:docMk/>
            <pc:sldMk cId="4229398084" sldId="257"/>
            <ac:grpSpMk id="8" creationId="{04E9F44E-02E7-4A97-B7DB-1DB0F1F4EB04}"/>
          </ac:grpSpMkLst>
        </pc:grpChg>
        <pc:grpChg chg="add del">
          <ac:chgData name="MORLACCO LORENZO" userId="S::lorenzo.morlacco@studenti.unicam.it::54291d95-2e02-4358-9635-1ef35feff65f" providerId="AD" clId="Web-{0F55923C-1D8C-4605-A2C0-1BDC84585E28}" dt="2021-12-11T11:46:37.379" v="229"/>
          <ac:grpSpMkLst>
            <pc:docMk/>
            <pc:sldMk cId="4229398084" sldId="257"/>
            <ac:grpSpMk id="22" creationId="{3F22DE9C-F188-48E2-A82C-4434A8EEEA57}"/>
          </ac:grpSpMkLst>
        </pc:grpChg>
        <pc:grpChg chg="add del">
          <ac:chgData name="MORLACCO LORENZO" userId="S::lorenzo.morlacco@studenti.unicam.it::54291d95-2e02-4358-9635-1ef35feff65f" providerId="AD" clId="Web-{0F55923C-1D8C-4605-A2C0-1BDC84585E28}" dt="2021-12-11T11:46:37.379" v="229"/>
          <ac:grpSpMkLst>
            <pc:docMk/>
            <pc:sldMk cId="4229398084" sldId="257"/>
            <ac:grpSpMk id="44" creationId="{5D1545E6-EB3C-4478-A661-A2CA963F129C}"/>
          </ac:grpSpMkLst>
        </pc:grpChg>
        <pc:grpChg chg="add del">
          <ac:chgData name="MORLACCO LORENZO" userId="S::lorenzo.morlacco@studenti.unicam.it::54291d95-2e02-4358-9635-1ef35feff65f" providerId="AD" clId="Web-{0F55923C-1D8C-4605-A2C0-1BDC84585E28}" dt="2021-12-11T11:46:37.379" v="229"/>
          <ac:grpSpMkLst>
            <pc:docMk/>
            <pc:sldMk cId="4229398084" sldId="257"/>
            <ac:grpSpMk id="58" creationId="{40A75861-F6C5-44A9-B161-B03701CBDE0C}"/>
          </ac:grpSpMkLst>
        </pc:grpChg>
      </pc:sldChg>
      <pc:sldMasterChg chg="del delSldLayout">
        <pc:chgData name="MORLACCO LORENZO" userId="S::lorenzo.morlacco@studenti.unicam.it::54291d95-2e02-4358-9635-1ef35feff65f" providerId="AD" clId="Web-{0F55923C-1D8C-4605-A2C0-1BDC84585E28}" dt="2021-12-11T11:00:53.553" v="0"/>
        <pc:sldMasterMkLst>
          <pc:docMk/>
          <pc:sldMasterMk cId="2460954070" sldId="2147483660"/>
        </pc:sldMasterMkLst>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2385387890" sldId="2147483661"/>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949138452" sldId="2147483662"/>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2591524520" sldId="2147483663"/>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1203092039" sldId="2147483664"/>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3733172339" sldId="2147483665"/>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3210312558" sldId="2147483666"/>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3146388984" sldId="2147483667"/>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3171841454" sldId="2147483668"/>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1718958274" sldId="2147483669"/>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2202905451" sldId="2147483670"/>
          </pc:sldLayoutMkLst>
        </pc:sldLayoutChg>
        <pc:sldLayoutChg chg="del">
          <pc:chgData name="MORLACCO LORENZO" userId="S::lorenzo.morlacco@studenti.unicam.it::54291d95-2e02-4358-9635-1ef35feff65f" providerId="AD" clId="Web-{0F55923C-1D8C-4605-A2C0-1BDC84585E28}" dt="2021-12-11T11:00:53.553" v="0"/>
          <pc:sldLayoutMkLst>
            <pc:docMk/>
            <pc:sldMasterMk cId="2460954070" sldId="2147483660"/>
            <pc:sldLayoutMk cId="3479445657" sldId="2147483671"/>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1:04.366" v="1"/>
        <pc:sldMasterMkLst>
          <pc:docMk/>
          <pc:sldMasterMk cId="1738541494" sldId="2147483672"/>
        </pc:sldMasterMkLst>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4182348352" sldId="2147483673"/>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844155963" sldId="2147483674"/>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2052444729" sldId="2147483675"/>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3325047515" sldId="2147483676"/>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410016589" sldId="2147483677"/>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3557593478" sldId="2147483678"/>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4196751435" sldId="2147483679"/>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1623850498" sldId="2147483680"/>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671144311" sldId="2147483681"/>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1534198900" sldId="2147483682"/>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2742021769" sldId="2147483683"/>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654292167" sldId="2147483684"/>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958593281" sldId="2147483685"/>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2918378474" sldId="2147483686"/>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3695685022" sldId="2147483687"/>
          </pc:sldLayoutMkLst>
        </pc:sldLayoutChg>
        <pc:sldLayoutChg chg="add del mod replId">
          <pc:chgData name="MORLACCO LORENZO" userId="S::lorenzo.morlacco@studenti.unicam.it::54291d95-2e02-4358-9635-1ef35feff65f" providerId="AD" clId="Web-{0F55923C-1D8C-4605-A2C0-1BDC84585E28}" dt="2021-12-11T11:01:04.366" v="1"/>
          <pc:sldLayoutMkLst>
            <pc:docMk/>
            <pc:sldMasterMk cId="1738541494" sldId="2147483672"/>
            <pc:sldLayoutMk cId="891215485" sldId="2147483688"/>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1:19.257" v="2"/>
        <pc:sldMasterMkLst>
          <pc:docMk/>
          <pc:sldMasterMk cId="927353407" sldId="2147483689"/>
        </pc:sldMasterMkLst>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1859668189" sldId="2147483690"/>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1144451395" sldId="2147483691"/>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2662856251" sldId="2147483692"/>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1619522531" sldId="2147483693"/>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1163139900" sldId="2147483694"/>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1281373818" sldId="2147483695"/>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2286293680" sldId="2147483696"/>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2603973293" sldId="2147483697"/>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506195792" sldId="2147483698"/>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1788776773" sldId="2147483699"/>
          </pc:sldLayoutMkLst>
        </pc:sldLayoutChg>
        <pc:sldLayoutChg chg="add del mod replId">
          <pc:chgData name="MORLACCO LORENZO" userId="S::lorenzo.morlacco@studenti.unicam.it::54291d95-2e02-4358-9635-1ef35feff65f" providerId="AD" clId="Web-{0F55923C-1D8C-4605-A2C0-1BDC84585E28}" dt="2021-12-11T11:01:19.257" v="2"/>
          <pc:sldLayoutMkLst>
            <pc:docMk/>
            <pc:sldMasterMk cId="927353407" sldId="2147483689"/>
            <pc:sldLayoutMk cId="3013035904" sldId="2147483700"/>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1:21.694" v="3"/>
        <pc:sldMasterMkLst>
          <pc:docMk/>
          <pc:sldMasterMk cId="1489181003" sldId="2147483701"/>
        </pc:sldMasterMkLst>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1794829812" sldId="2147483702"/>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3912564706" sldId="2147483703"/>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2993659294" sldId="2147483704"/>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964681814" sldId="2147483705"/>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3553663473" sldId="2147483706"/>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1240741988" sldId="2147483707"/>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2312931420" sldId="2147483708"/>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2782691336" sldId="2147483709"/>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2030508738" sldId="2147483710"/>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1281690654" sldId="2147483711"/>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2869106375" sldId="2147483712"/>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2576378135" sldId="2147483713"/>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3157368242" sldId="2147483714"/>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3512617626" sldId="2147483715"/>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327970805" sldId="2147483716"/>
          </pc:sldLayoutMkLst>
        </pc:sldLayoutChg>
        <pc:sldLayoutChg chg="add del mod replId">
          <pc:chgData name="MORLACCO LORENZO" userId="S::lorenzo.morlacco@studenti.unicam.it::54291d95-2e02-4358-9635-1ef35feff65f" providerId="AD" clId="Web-{0F55923C-1D8C-4605-A2C0-1BDC84585E28}" dt="2021-12-11T11:01:21.694" v="3"/>
          <pc:sldLayoutMkLst>
            <pc:docMk/>
            <pc:sldMasterMk cId="1489181003" sldId="2147483701"/>
            <pc:sldLayoutMk cId="276828290" sldId="2147483717"/>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1:24.335" v="4"/>
        <pc:sldMasterMkLst>
          <pc:docMk/>
          <pc:sldMasterMk cId="3347933646" sldId="2147483718"/>
        </pc:sldMasterMkLst>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1214919330" sldId="2147483719"/>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124084365" sldId="2147483720"/>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145282640" sldId="2147483721"/>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599194524" sldId="2147483722"/>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2764443539" sldId="2147483723"/>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1207445379" sldId="2147483724"/>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2341076804" sldId="2147483725"/>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1531306493" sldId="2147483726"/>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717955617" sldId="2147483727"/>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1705231583" sldId="2147483728"/>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2512275740" sldId="2147483729"/>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906368339" sldId="2147483730"/>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3278176396" sldId="2147483731"/>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4150150196" sldId="2147483732"/>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3100652419" sldId="2147483733"/>
          </pc:sldLayoutMkLst>
        </pc:sldLayoutChg>
        <pc:sldLayoutChg chg="add del mod replId">
          <pc:chgData name="MORLACCO LORENZO" userId="S::lorenzo.morlacco@studenti.unicam.it::54291d95-2e02-4358-9635-1ef35feff65f" providerId="AD" clId="Web-{0F55923C-1D8C-4605-A2C0-1BDC84585E28}" dt="2021-12-11T11:01:24.335" v="4"/>
          <pc:sldLayoutMkLst>
            <pc:docMk/>
            <pc:sldMasterMk cId="3347933646" sldId="2147483718"/>
            <pc:sldLayoutMk cId="1626296558" sldId="2147483734"/>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2:08.211" v="5"/>
        <pc:sldMasterMkLst>
          <pc:docMk/>
          <pc:sldMasterMk cId="647471982" sldId="2147483735"/>
        </pc:sldMasterMkLst>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302853980" sldId="2147483736"/>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1076578610" sldId="2147483737"/>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360844798" sldId="2147483738"/>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2123050030" sldId="2147483739"/>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2151267765" sldId="2147483740"/>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2605967477" sldId="2147483741"/>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2963923326" sldId="2147483742"/>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1629011818" sldId="2147483743"/>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1487556419" sldId="2147483744"/>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187786564" sldId="2147483745"/>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109514527" sldId="2147483746"/>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142262372" sldId="2147483747"/>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3628537245" sldId="2147483748"/>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1507280298" sldId="2147483749"/>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3255522687" sldId="2147483750"/>
          </pc:sldLayoutMkLst>
        </pc:sldLayoutChg>
        <pc:sldLayoutChg chg="add del mod replId">
          <pc:chgData name="MORLACCO LORENZO" userId="S::lorenzo.morlacco@studenti.unicam.it::54291d95-2e02-4358-9635-1ef35feff65f" providerId="AD" clId="Web-{0F55923C-1D8C-4605-A2C0-1BDC84585E28}" dt="2021-12-11T11:02:08.211" v="5"/>
          <pc:sldLayoutMkLst>
            <pc:docMk/>
            <pc:sldMasterMk cId="647471982" sldId="2147483735"/>
            <pc:sldLayoutMk cId="3999533353" sldId="2147483751"/>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2:20.290" v="6"/>
        <pc:sldMasterMkLst>
          <pc:docMk/>
          <pc:sldMasterMk cId="1056524639" sldId="2147483752"/>
        </pc:sldMasterMkLst>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462250575" sldId="2147483753"/>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4242202637" sldId="2147483754"/>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3313260387" sldId="2147483755"/>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1243658332" sldId="2147483756"/>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3947990903" sldId="2147483757"/>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3498953825" sldId="2147483758"/>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447628488" sldId="2147483759"/>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2451230539" sldId="2147483760"/>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1016087818" sldId="2147483761"/>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3180872154" sldId="2147483762"/>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1072312358" sldId="2147483763"/>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3133790158" sldId="2147483764"/>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3812086442" sldId="2147483765"/>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3328319146" sldId="2147483766"/>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4266204463" sldId="2147483767"/>
          </pc:sldLayoutMkLst>
        </pc:sldLayoutChg>
        <pc:sldLayoutChg chg="add del mod replId">
          <pc:chgData name="MORLACCO LORENZO" userId="S::lorenzo.morlacco@studenti.unicam.it::54291d95-2e02-4358-9635-1ef35feff65f" providerId="AD" clId="Web-{0F55923C-1D8C-4605-A2C0-1BDC84585E28}" dt="2021-12-11T11:02:20.290" v="6"/>
          <pc:sldLayoutMkLst>
            <pc:docMk/>
            <pc:sldMasterMk cId="1056524639" sldId="2147483752"/>
            <pc:sldLayoutMk cId="1685384158" sldId="2147483768"/>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2:40.868" v="7"/>
        <pc:sldMasterMkLst>
          <pc:docMk/>
          <pc:sldMasterMk cId="2896207884" sldId="2147483769"/>
        </pc:sldMasterMkLst>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2050778062" sldId="2147483770"/>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2249843586" sldId="2147483771"/>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3761399624" sldId="2147483772"/>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665110292" sldId="2147483773"/>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1584056363" sldId="2147483774"/>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198922860" sldId="2147483775"/>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1777181132" sldId="2147483776"/>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1248830575" sldId="2147483777"/>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974018170" sldId="2147483778"/>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3634917741" sldId="2147483779"/>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3974395590" sldId="2147483780"/>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3768708991" sldId="2147483781"/>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3221265609" sldId="2147483782"/>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89340624" sldId="2147483783"/>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761387638" sldId="2147483784"/>
          </pc:sldLayoutMkLst>
        </pc:sldLayoutChg>
        <pc:sldLayoutChg chg="add del mod replId">
          <pc:chgData name="MORLACCO LORENZO" userId="S::lorenzo.morlacco@studenti.unicam.it::54291d95-2e02-4358-9635-1ef35feff65f" providerId="AD" clId="Web-{0F55923C-1D8C-4605-A2C0-1BDC84585E28}" dt="2021-12-11T11:02:40.868" v="7"/>
          <pc:sldLayoutMkLst>
            <pc:docMk/>
            <pc:sldMasterMk cId="2896207884" sldId="2147483769"/>
            <pc:sldLayoutMk cId="4176716693" sldId="2147483785"/>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2:46.978" v="8"/>
        <pc:sldMasterMkLst>
          <pc:docMk/>
          <pc:sldMasterMk cId="2642208305" sldId="2147483786"/>
        </pc:sldMasterMkLst>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4013050921" sldId="2147483787"/>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4226947024" sldId="2147483788"/>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2307373112" sldId="2147483789"/>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4067987942" sldId="2147483790"/>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387834083" sldId="2147483791"/>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3365183037" sldId="2147483792"/>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871836112" sldId="2147483793"/>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1798427263" sldId="2147483794"/>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1761450283" sldId="2147483795"/>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1830947566" sldId="2147483796"/>
          </pc:sldLayoutMkLst>
        </pc:sldLayoutChg>
        <pc:sldLayoutChg chg="add del mod replId">
          <pc:chgData name="MORLACCO LORENZO" userId="S::lorenzo.morlacco@studenti.unicam.it::54291d95-2e02-4358-9635-1ef35feff65f" providerId="AD" clId="Web-{0F55923C-1D8C-4605-A2C0-1BDC84585E28}" dt="2021-12-11T11:02:46.978" v="8"/>
          <pc:sldLayoutMkLst>
            <pc:docMk/>
            <pc:sldMasterMk cId="2642208305" sldId="2147483786"/>
            <pc:sldLayoutMk cId="3350735102" sldId="2147483797"/>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3:45.902" v="9"/>
        <pc:sldMasterMkLst>
          <pc:docMk/>
          <pc:sldMasterMk cId="393418209" sldId="2147483798"/>
        </pc:sldMasterMkLst>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2981822356" sldId="2147483799"/>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3228974909" sldId="2147483800"/>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2793930843" sldId="2147483801"/>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1953940323" sldId="2147483802"/>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1774952808" sldId="2147483803"/>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2495423995" sldId="2147483804"/>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1855236003" sldId="2147483805"/>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351713200" sldId="2147483806"/>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3564103198" sldId="2147483807"/>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2882734404" sldId="2147483808"/>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1776411291" sldId="2147483809"/>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3953374110" sldId="2147483810"/>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1804365154" sldId="2147483811"/>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4132881078" sldId="2147483812"/>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4207011483" sldId="2147483813"/>
          </pc:sldLayoutMkLst>
        </pc:sldLayoutChg>
        <pc:sldLayoutChg chg="add del mod replId">
          <pc:chgData name="MORLACCO LORENZO" userId="S::lorenzo.morlacco@studenti.unicam.it::54291d95-2e02-4358-9635-1ef35feff65f" providerId="AD" clId="Web-{0F55923C-1D8C-4605-A2C0-1BDC84585E28}" dt="2021-12-11T11:03:45.902" v="9"/>
          <pc:sldLayoutMkLst>
            <pc:docMk/>
            <pc:sldMasterMk cId="393418209" sldId="2147483798"/>
            <pc:sldLayoutMk cId="4241966296" sldId="2147483814"/>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3:47.761" v="10"/>
        <pc:sldMasterMkLst>
          <pc:docMk/>
          <pc:sldMasterMk cId="3739509028" sldId="2147483815"/>
        </pc:sldMasterMkLst>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669283956" sldId="2147483816"/>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3231007408" sldId="2147483817"/>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106397093" sldId="2147483818"/>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78527035" sldId="2147483819"/>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1218956890" sldId="2147483820"/>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4061949415" sldId="2147483821"/>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2969321409" sldId="2147483822"/>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2774729273" sldId="2147483823"/>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3180949380" sldId="2147483824"/>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2942714727" sldId="2147483825"/>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80901316" sldId="2147483826"/>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4169069605" sldId="2147483827"/>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2153211509" sldId="2147483828"/>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3289337145" sldId="2147483829"/>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2386543923" sldId="2147483830"/>
          </pc:sldLayoutMkLst>
        </pc:sldLayoutChg>
        <pc:sldLayoutChg chg="add del mod replId">
          <pc:chgData name="MORLACCO LORENZO" userId="S::lorenzo.morlacco@studenti.unicam.it::54291d95-2e02-4358-9635-1ef35feff65f" providerId="AD" clId="Web-{0F55923C-1D8C-4605-A2C0-1BDC84585E28}" dt="2021-12-11T11:03:47.761" v="10"/>
          <pc:sldLayoutMkLst>
            <pc:docMk/>
            <pc:sldMasterMk cId="3739509028" sldId="2147483815"/>
            <pc:sldLayoutMk cId="1869881927" sldId="2147483831"/>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3:56.340" v="11"/>
        <pc:sldMasterMkLst>
          <pc:docMk/>
          <pc:sldMasterMk cId="194074287" sldId="2147483832"/>
        </pc:sldMasterMkLst>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541927066" sldId="2147483833"/>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448264360" sldId="2147483834"/>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1798683604" sldId="2147483835"/>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806501387" sldId="2147483836"/>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2901189554" sldId="2147483837"/>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3876094510" sldId="2147483838"/>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3350397021" sldId="2147483839"/>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57503344" sldId="2147483840"/>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1325535014" sldId="2147483841"/>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2099744890" sldId="2147483842"/>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698775052" sldId="2147483843"/>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518922485" sldId="2147483844"/>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1686969287" sldId="2147483845"/>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3627834765" sldId="2147483846"/>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352031804" sldId="2147483847"/>
          </pc:sldLayoutMkLst>
        </pc:sldLayoutChg>
        <pc:sldLayoutChg chg="add del mod replId">
          <pc:chgData name="MORLACCO LORENZO" userId="S::lorenzo.morlacco@studenti.unicam.it::54291d95-2e02-4358-9635-1ef35feff65f" providerId="AD" clId="Web-{0F55923C-1D8C-4605-A2C0-1BDC84585E28}" dt="2021-12-11T11:03:56.340" v="11"/>
          <pc:sldLayoutMkLst>
            <pc:docMk/>
            <pc:sldMasterMk cId="194074287" sldId="2147483832"/>
            <pc:sldLayoutMk cId="4078974782" sldId="2147483848"/>
          </pc:sldLayoutMkLst>
        </pc:sldLayoutChg>
      </pc:sldMasterChg>
      <pc:sldMasterChg chg="add del addSldLayout delSldLayout modSldLayout">
        <pc:chgData name="MORLACCO LORENZO" userId="S::lorenzo.morlacco@studenti.unicam.it::54291d95-2e02-4358-9635-1ef35feff65f" providerId="AD" clId="Web-{0F55923C-1D8C-4605-A2C0-1BDC84585E28}" dt="2021-12-11T11:03:59.652" v="12"/>
        <pc:sldMasterMkLst>
          <pc:docMk/>
          <pc:sldMasterMk cId="651159565" sldId="2147483849"/>
        </pc:sldMasterMkLst>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2564131150" sldId="2147483850"/>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925799951" sldId="2147483851"/>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556532202" sldId="2147483852"/>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3452367516" sldId="2147483853"/>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930523882" sldId="2147483854"/>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1070887738" sldId="2147483855"/>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1640312957" sldId="2147483856"/>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3266394505" sldId="2147483857"/>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2316606715" sldId="2147483858"/>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2692173468" sldId="2147483859"/>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4140156774" sldId="2147483860"/>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1331046656" sldId="2147483861"/>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1817860037" sldId="2147483862"/>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3100505963" sldId="2147483863"/>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1855439214" sldId="2147483864"/>
          </pc:sldLayoutMkLst>
        </pc:sldLayoutChg>
        <pc:sldLayoutChg chg="add del mod replId">
          <pc:chgData name="MORLACCO LORENZO" userId="S::lorenzo.morlacco@studenti.unicam.it::54291d95-2e02-4358-9635-1ef35feff65f" providerId="AD" clId="Web-{0F55923C-1D8C-4605-A2C0-1BDC84585E28}" dt="2021-12-11T11:03:59.652" v="12"/>
          <pc:sldLayoutMkLst>
            <pc:docMk/>
            <pc:sldMasterMk cId="651159565" sldId="2147483849"/>
            <pc:sldLayoutMk cId="719098357" sldId="2147483865"/>
          </pc:sldLayoutMkLst>
        </pc:sldLayoutChg>
      </pc:sldMasterChg>
      <pc:sldMasterChg chg="add addSldLayout modSldLayout">
        <pc:chgData name="MORLACCO LORENZO" userId="S::lorenzo.morlacco@studenti.unicam.it::54291d95-2e02-4358-9635-1ef35feff65f" providerId="AD" clId="Web-{0F55923C-1D8C-4605-A2C0-1BDC84585E28}" dt="2021-12-11T11:03:59.652" v="12"/>
        <pc:sldMasterMkLst>
          <pc:docMk/>
          <pc:sldMasterMk cId="339448046" sldId="2147483866"/>
        </pc:sldMasterMkLst>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3072276243" sldId="2147483867"/>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3558297732" sldId="2147483868"/>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3849915593" sldId="2147483869"/>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1965023423" sldId="2147483870"/>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1109892912" sldId="2147483871"/>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2080596761" sldId="2147483872"/>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2696634409" sldId="2147483873"/>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1247221847" sldId="2147483874"/>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1838264227" sldId="2147483875"/>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3617945094" sldId="2147483876"/>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3032027644" sldId="2147483877"/>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617565727" sldId="2147483878"/>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1647900280" sldId="2147483879"/>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1579426828" sldId="2147483880"/>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2672485022" sldId="2147483881"/>
          </pc:sldLayoutMkLst>
        </pc:sldLayoutChg>
        <pc:sldLayoutChg chg="add mod replId">
          <pc:chgData name="MORLACCO LORENZO" userId="S::lorenzo.morlacco@studenti.unicam.it::54291d95-2e02-4358-9635-1ef35feff65f" providerId="AD" clId="Web-{0F55923C-1D8C-4605-A2C0-1BDC84585E28}" dt="2021-12-11T11:03:59.652" v="12"/>
          <pc:sldLayoutMkLst>
            <pc:docMk/>
            <pc:sldMasterMk cId="339448046" sldId="2147483866"/>
            <pc:sldLayoutMk cId="1274121181" sldId="2147483882"/>
          </pc:sldLayoutMkLst>
        </pc:sldLayoutChg>
      </pc:sldMasterChg>
    </pc:docChg>
  </pc:docChgLst>
  <pc:docChgLst>
    <pc:chgData name="MORLACCO LORENZO" userId="S::lorenzo.morlacco@studenti.unicam.it::54291d95-2e02-4358-9635-1ef35feff65f" providerId="AD" clId="Web-{79B85474-8F77-2EBF-EF22-368E03448CD8}"/>
    <pc:docChg chg="modSld">
      <pc:chgData name="MORLACCO LORENZO" userId="S::lorenzo.morlacco@studenti.unicam.it::54291d95-2e02-4358-9635-1ef35feff65f" providerId="AD" clId="Web-{79B85474-8F77-2EBF-EF22-368E03448CD8}" dt="2022-03-15T15:45:37.172" v="1" actId="1076"/>
      <pc:docMkLst>
        <pc:docMk/>
      </pc:docMkLst>
      <pc:sldChg chg="modSp">
        <pc:chgData name="MORLACCO LORENZO" userId="S::lorenzo.morlacco@studenti.unicam.it::54291d95-2e02-4358-9635-1ef35feff65f" providerId="AD" clId="Web-{79B85474-8F77-2EBF-EF22-368E03448CD8}" dt="2022-03-15T15:45:37.172" v="1" actId="1076"/>
        <pc:sldMkLst>
          <pc:docMk/>
          <pc:sldMk cId="2355785671" sldId="278"/>
        </pc:sldMkLst>
        <pc:picChg chg="mod">
          <ac:chgData name="MORLACCO LORENZO" userId="S::lorenzo.morlacco@studenti.unicam.it::54291d95-2e02-4358-9635-1ef35feff65f" providerId="AD" clId="Web-{79B85474-8F77-2EBF-EF22-368E03448CD8}" dt="2022-03-15T15:45:37.172" v="1" actId="1076"/>
          <ac:picMkLst>
            <pc:docMk/>
            <pc:sldMk cId="2355785671" sldId="278"/>
            <ac:picMk id="5" creationId="{ABC9D2A9-C028-4AFD-AEAA-9DCE7CB5C819}"/>
          </ac:picMkLst>
        </pc:picChg>
      </pc:sldChg>
    </pc:docChg>
  </pc:docChgLst>
  <pc:docChgLst>
    <pc:chgData name="MORLACCO LORENZO" userId="S::lorenzo.morlacco@studenti.unicam.it::54291d95-2e02-4358-9635-1ef35feff65f" providerId="AD" clId="Web-{0836BCB5-6D2D-00BD-1E8A-A9F0827C1EF5}"/>
    <pc:docChg chg="addSld delSld modSld">
      <pc:chgData name="MORLACCO LORENZO" userId="S::lorenzo.morlacco@studenti.unicam.it::54291d95-2e02-4358-9635-1ef35feff65f" providerId="AD" clId="Web-{0836BCB5-6D2D-00BD-1E8A-A9F0827C1EF5}" dt="2022-01-09T14:21:52.939" v="970"/>
      <pc:docMkLst>
        <pc:docMk/>
      </pc:docMkLst>
      <pc:sldChg chg="modSp">
        <pc:chgData name="MORLACCO LORENZO" userId="S::lorenzo.morlacco@studenti.unicam.it::54291d95-2e02-4358-9635-1ef35feff65f" providerId="AD" clId="Web-{0836BCB5-6D2D-00BD-1E8A-A9F0827C1EF5}" dt="2022-01-09T12:12:15.395" v="19" actId="20577"/>
        <pc:sldMkLst>
          <pc:docMk/>
          <pc:sldMk cId="109857222" sldId="256"/>
        </pc:sldMkLst>
        <pc:spChg chg="mod">
          <ac:chgData name="MORLACCO LORENZO" userId="S::lorenzo.morlacco@studenti.unicam.it::54291d95-2e02-4358-9635-1ef35feff65f" providerId="AD" clId="Web-{0836BCB5-6D2D-00BD-1E8A-A9F0827C1EF5}" dt="2022-01-09T12:12:03.848" v="5" actId="1076"/>
          <ac:spMkLst>
            <pc:docMk/>
            <pc:sldMk cId="109857222" sldId="256"/>
            <ac:spMk id="2" creationId="{00000000-0000-0000-0000-000000000000}"/>
          </ac:spMkLst>
        </pc:spChg>
        <pc:spChg chg="mod">
          <ac:chgData name="MORLACCO LORENZO" userId="S::lorenzo.morlacco@studenti.unicam.it::54291d95-2e02-4358-9635-1ef35feff65f" providerId="AD" clId="Web-{0836BCB5-6D2D-00BD-1E8A-A9F0827C1EF5}" dt="2022-01-09T12:12:15.395" v="19" actId="20577"/>
          <ac:spMkLst>
            <pc:docMk/>
            <pc:sldMk cId="109857222" sldId="256"/>
            <ac:spMk id="3" creationId="{00000000-0000-0000-0000-000000000000}"/>
          </ac:spMkLst>
        </pc:spChg>
      </pc:sldChg>
      <pc:sldChg chg="modSp">
        <pc:chgData name="MORLACCO LORENZO" userId="S::lorenzo.morlacco@studenti.unicam.it::54291d95-2e02-4358-9635-1ef35feff65f" providerId="AD" clId="Web-{0836BCB5-6D2D-00BD-1E8A-A9F0827C1EF5}" dt="2022-01-09T12:14:13.257" v="52" actId="1076"/>
        <pc:sldMkLst>
          <pc:docMk/>
          <pc:sldMk cId="4229398084" sldId="257"/>
        </pc:sldMkLst>
        <pc:spChg chg="mod">
          <ac:chgData name="MORLACCO LORENZO" userId="S::lorenzo.morlacco@studenti.unicam.it::54291d95-2e02-4358-9635-1ef35feff65f" providerId="AD" clId="Web-{0836BCB5-6D2D-00BD-1E8A-A9F0827C1EF5}" dt="2022-01-09T12:12:31.677" v="24" actId="1076"/>
          <ac:spMkLst>
            <pc:docMk/>
            <pc:sldMk cId="4229398084" sldId="257"/>
            <ac:spMk id="2" creationId="{EE402CF0-08BA-4A76-BB35-3F8A866D0C66}"/>
          </ac:spMkLst>
        </pc:spChg>
        <pc:spChg chg="mod">
          <ac:chgData name="MORLACCO LORENZO" userId="S::lorenzo.morlacco@studenti.unicam.it::54291d95-2e02-4358-9635-1ef35feff65f" providerId="AD" clId="Web-{0836BCB5-6D2D-00BD-1E8A-A9F0827C1EF5}" dt="2022-01-09T12:14:13.257" v="52" actId="1076"/>
          <ac:spMkLst>
            <pc:docMk/>
            <pc:sldMk cId="4229398084" sldId="257"/>
            <ac:spMk id="4" creationId="{1F2BBCFB-FD3E-4297-8B11-18FE8D1A2F2D}"/>
          </ac:spMkLst>
        </pc:spChg>
      </pc:sldChg>
      <pc:sldChg chg="modSp">
        <pc:chgData name="MORLACCO LORENZO" userId="S::lorenzo.morlacco@studenti.unicam.it::54291d95-2e02-4358-9635-1ef35feff65f" providerId="AD" clId="Web-{0836BCB5-6D2D-00BD-1E8A-A9F0827C1EF5}" dt="2022-01-09T12:14:07.429" v="50" actId="1076"/>
        <pc:sldMkLst>
          <pc:docMk/>
          <pc:sldMk cId="1631322759" sldId="259"/>
        </pc:sldMkLst>
        <pc:spChg chg="mod">
          <ac:chgData name="MORLACCO LORENZO" userId="S::lorenzo.morlacco@studenti.unicam.it::54291d95-2e02-4358-9635-1ef35feff65f" providerId="AD" clId="Web-{0836BCB5-6D2D-00BD-1E8A-A9F0827C1EF5}" dt="2022-01-09T12:14:07.429" v="50" actId="1076"/>
          <ac:spMkLst>
            <pc:docMk/>
            <pc:sldMk cId="1631322759" sldId="259"/>
            <ac:spMk id="4" creationId="{72E298A3-0797-4FCE-952A-201E5020658B}"/>
          </ac:spMkLst>
        </pc:spChg>
      </pc:sldChg>
      <pc:sldChg chg="mod modShow">
        <pc:chgData name="MORLACCO LORENZO" userId="S::lorenzo.morlacco@studenti.unicam.it::54291d95-2e02-4358-9635-1ef35feff65f" providerId="AD" clId="Web-{0836BCB5-6D2D-00BD-1E8A-A9F0827C1EF5}" dt="2022-01-09T12:14:37.492" v="53"/>
        <pc:sldMkLst>
          <pc:docMk/>
          <pc:sldMk cId="2527810687" sldId="260"/>
        </pc:sldMkLst>
      </pc:sldChg>
      <pc:sldChg chg="mod modShow">
        <pc:chgData name="MORLACCO LORENZO" userId="S::lorenzo.morlacco@studenti.unicam.it::54291d95-2e02-4358-9635-1ef35feff65f" providerId="AD" clId="Web-{0836BCB5-6D2D-00BD-1E8A-A9F0827C1EF5}" dt="2022-01-09T12:14:44.414" v="54"/>
        <pc:sldMkLst>
          <pc:docMk/>
          <pc:sldMk cId="1826112408" sldId="261"/>
        </pc:sldMkLst>
      </pc:sldChg>
      <pc:sldChg chg="del">
        <pc:chgData name="MORLACCO LORENZO" userId="S::lorenzo.morlacco@studenti.unicam.it::54291d95-2e02-4358-9635-1ef35feff65f" providerId="AD" clId="Web-{0836BCB5-6D2D-00BD-1E8A-A9F0827C1EF5}" dt="2022-01-09T12:17:30.043" v="71"/>
        <pc:sldMkLst>
          <pc:docMk/>
          <pc:sldMk cId="2136501127" sldId="262"/>
        </pc:sldMkLst>
      </pc:sldChg>
      <pc:sldChg chg="del">
        <pc:chgData name="MORLACCO LORENZO" userId="S::lorenzo.morlacco@studenti.unicam.it::54291d95-2e02-4358-9635-1ef35feff65f" providerId="AD" clId="Web-{0836BCB5-6D2D-00BD-1E8A-A9F0827C1EF5}" dt="2022-01-09T12:17:21.902" v="70"/>
        <pc:sldMkLst>
          <pc:docMk/>
          <pc:sldMk cId="752975945" sldId="263"/>
        </pc:sldMkLst>
      </pc:sldChg>
      <pc:sldChg chg="modSp">
        <pc:chgData name="MORLACCO LORENZO" userId="S::lorenzo.morlacco@studenti.unicam.it::54291d95-2e02-4358-9635-1ef35feff65f" providerId="AD" clId="Web-{0836BCB5-6D2D-00BD-1E8A-A9F0827C1EF5}" dt="2022-01-09T12:15:34.868" v="65" actId="14100"/>
        <pc:sldMkLst>
          <pc:docMk/>
          <pc:sldMk cId="3400147835" sldId="264"/>
        </pc:sldMkLst>
        <pc:spChg chg="mod">
          <ac:chgData name="MORLACCO LORENZO" userId="S::lorenzo.morlacco@studenti.unicam.it::54291d95-2e02-4358-9635-1ef35feff65f" providerId="AD" clId="Web-{0836BCB5-6D2D-00BD-1E8A-A9F0827C1EF5}" dt="2022-01-09T12:15:34.868" v="65" actId="14100"/>
          <ac:spMkLst>
            <pc:docMk/>
            <pc:sldMk cId="3400147835" sldId="264"/>
            <ac:spMk id="5" creationId="{D5CCC6AE-359E-4F0C-9FA2-5E6B4EC02A19}"/>
          </ac:spMkLst>
        </pc:spChg>
      </pc:sldChg>
      <pc:sldChg chg="modSp del">
        <pc:chgData name="MORLACCO LORENZO" userId="S::lorenzo.morlacco@studenti.unicam.it::54291d95-2e02-4358-9635-1ef35feff65f" providerId="AD" clId="Web-{0836BCB5-6D2D-00BD-1E8A-A9F0827C1EF5}" dt="2022-01-09T12:16:57.667" v="68"/>
        <pc:sldMkLst>
          <pc:docMk/>
          <pc:sldMk cId="3482265382" sldId="265"/>
        </pc:sldMkLst>
        <pc:picChg chg="mod">
          <ac:chgData name="MORLACCO LORENZO" userId="S::lorenzo.morlacco@studenti.unicam.it::54291d95-2e02-4358-9635-1ef35feff65f" providerId="AD" clId="Web-{0836BCB5-6D2D-00BD-1E8A-A9F0827C1EF5}" dt="2022-01-09T12:16:38.604" v="67" actId="1076"/>
          <ac:picMkLst>
            <pc:docMk/>
            <pc:sldMk cId="3482265382" sldId="265"/>
            <ac:picMk id="85" creationId="{44E0A77A-EFFE-492D-9558-8307748CCF4F}"/>
          </ac:picMkLst>
        </pc:picChg>
      </pc:sldChg>
      <pc:sldChg chg="modSp">
        <pc:chgData name="MORLACCO LORENZO" userId="S::lorenzo.morlacco@studenti.unicam.it::54291d95-2e02-4358-9635-1ef35feff65f" providerId="AD" clId="Web-{0836BCB5-6D2D-00BD-1E8A-A9F0827C1EF5}" dt="2022-01-09T12:28:13.073" v="114" actId="20577"/>
        <pc:sldMkLst>
          <pc:docMk/>
          <pc:sldMk cId="11786322" sldId="266"/>
        </pc:sldMkLst>
        <pc:spChg chg="mod">
          <ac:chgData name="MORLACCO LORENZO" userId="S::lorenzo.morlacco@studenti.unicam.it::54291d95-2e02-4358-9635-1ef35feff65f" providerId="AD" clId="Web-{0836BCB5-6D2D-00BD-1E8A-A9F0827C1EF5}" dt="2022-01-09T12:28:13.073" v="114" actId="20577"/>
          <ac:spMkLst>
            <pc:docMk/>
            <pc:sldMk cId="11786322" sldId="266"/>
            <ac:spMk id="3" creationId="{D5C6D999-65D6-4EE9-9528-22AEAA589580}"/>
          </ac:spMkLst>
        </pc:spChg>
        <pc:spChg chg="mod">
          <ac:chgData name="MORLACCO LORENZO" userId="S::lorenzo.morlacco@studenti.unicam.it::54291d95-2e02-4358-9635-1ef35feff65f" providerId="AD" clId="Web-{0836BCB5-6D2D-00BD-1E8A-A9F0827C1EF5}" dt="2022-01-09T12:27:11.853" v="80" actId="1076"/>
          <ac:spMkLst>
            <pc:docMk/>
            <pc:sldMk cId="11786322" sldId="266"/>
            <ac:spMk id="4" creationId="{4A1C261F-5B2A-43D4-9AAB-AA42AA5C237E}"/>
          </ac:spMkLst>
        </pc:spChg>
      </pc:sldChg>
      <pc:sldChg chg="del">
        <pc:chgData name="MORLACCO LORENZO" userId="S::lorenzo.morlacco@studenti.unicam.it::54291d95-2e02-4358-9635-1ef35feff65f" providerId="AD" clId="Web-{0836BCB5-6D2D-00BD-1E8A-A9F0827C1EF5}" dt="2022-01-09T12:17:07.355" v="69"/>
        <pc:sldMkLst>
          <pc:docMk/>
          <pc:sldMk cId="1371090573" sldId="267"/>
        </pc:sldMkLst>
      </pc:sldChg>
      <pc:sldChg chg="modSp">
        <pc:chgData name="MORLACCO LORENZO" userId="S::lorenzo.morlacco@studenti.unicam.it::54291d95-2e02-4358-9635-1ef35feff65f" providerId="AD" clId="Web-{0836BCB5-6D2D-00BD-1E8A-A9F0827C1EF5}" dt="2022-01-09T12:12:50.271" v="33" actId="14100"/>
        <pc:sldMkLst>
          <pc:docMk/>
          <pc:sldMk cId="3938796509" sldId="268"/>
        </pc:sldMkLst>
        <pc:spChg chg="mod">
          <ac:chgData name="MORLACCO LORENZO" userId="S::lorenzo.morlacco@studenti.unicam.it::54291d95-2e02-4358-9635-1ef35feff65f" providerId="AD" clId="Web-{0836BCB5-6D2D-00BD-1E8A-A9F0827C1EF5}" dt="2022-01-09T12:12:50.271" v="33" actId="14100"/>
          <ac:spMkLst>
            <pc:docMk/>
            <pc:sldMk cId="3938796509" sldId="268"/>
            <ac:spMk id="4" creationId="{1F2BBCFB-FD3E-4297-8B11-18FE8D1A2F2D}"/>
          </ac:spMkLst>
        </pc:spChg>
      </pc:sldChg>
      <pc:sldChg chg="modSp add replId">
        <pc:chgData name="MORLACCO LORENZO" userId="S::lorenzo.morlacco@studenti.unicam.it::54291d95-2e02-4358-9635-1ef35feff65f" providerId="AD" clId="Web-{0836BCB5-6D2D-00BD-1E8A-A9F0827C1EF5}" dt="2022-01-09T13:17:10.139" v="248" actId="20577"/>
        <pc:sldMkLst>
          <pc:docMk/>
          <pc:sldMk cId="3057882476" sldId="269"/>
        </pc:sldMkLst>
        <pc:spChg chg="mod">
          <ac:chgData name="MORLACCO LORENZO" userId="S::lorenzo.morlacco@studenti.unicam.it::54291d95-2e02-4358-9635-1ef35feff65f" providerId="AD" clId="Web-{0836BCB5-6D2D-00BD-1E8A-A9F0827C1EF5}" dt="2022-01-09T12:28:36.761" v="122" actId="20577"/>
          <ac:spMkLst>
            <pc:docMk/>
            <pc:sldMk cId="3057882476" sldId="269"/>
            <ac:spMk id="2" creationId="{EE402CF0-08BA-4A76-BB35-3F8A866D0C66}"/>
          </ac:spMkLst>
        </pc:spChg>
        <pc:spChg chg="mod">
          <ac:chgData name="MORLACCO LORENZO" userId="S::lorenzo.morlacco@studenti.unicam.it::54291d95-2e02-4358-9635-1ef35feff65f" providerId="AD" clId="Web-{0836BCB5-6D2D-00BD-1E8A-A9F0827C1EF5}" dt="2022-01-09T13:17:10.139" v="248" actId="20577"/>
          <ac:spMkLst>
            <pc:docMk/>
            <pc:sldMk cId="3057882476" sldId="269"/>
            <ac:spMk id="3" creationId="{D5C6D999-65D6-4EE9-9528-22AEAA589580}"/>
          </ac:spMkLst>
        </pc:spChg>
        <pc:spChg chg="mod">
          <ac:chgData name="MORLACCO LORENZO" userId="S::lorenzo.morlacco@studenti.unicam.it::54291d95-2e02-4358-9635-1ef35feff65f" providerId="AD" clId="Web-{0836BCB5-6D2D-00BD-1E8A-A9F0827C1EF5}" dt="2022-01-09T12:28:31.168" v="121" actId="20577"/>
          <ac:spMkLst>
            <pc:docMk/>
            <pc:sldMk cId="3057882476" sldId="269"/>
            <ac:spMk id="4" creationId="{4A1C261F-5B2A-43D4-9AAB-AA42AA5C237E}"/>
          </ac:spMkLst>
        </pc:spChg>
      </pc:sldChg>
      <pc:sldChg chg="addSp delSp modSp add replId">
        <pc:chgData name="MORLACCO LORENZO" userId="S::lorenzo.morlacco@studenti.unicam.it::54291d95-2e02-4358-9635-1ef35feff65f" providerId="AD" clId="Web-{0836BCB5-6D2D-00BD-1E8A-A9F0827C1EF5}" dt="2022-01-09T14:07:16.577" v="532"/>
        <pc:sldMkLst>
          <pc:docMk/>
          <pc:sldMk cId="1483864545" sldId="270"/>
        </pc:sldMkLst>
        <pc:spChg chg="mod">
          <ac:chgData name="MORLACCO LORENZO" userId="S::lorenzo.morlacco@studenti.unicam.it::54291d95-2e02-4358-9635-1ef35feff65f" providerId="AD" clId="Web-{0836BCB5-6D2D-00BD-1E8A-A9F0827C1EF5}" dt="2022-01-09T13:20:02.223" v="297" actId="20577"/>
          <ac:spMkLst>
            <pc:docMk/>
            <pc:sldMk cId="1483864545" sldId="270"/>
            <ac:spMk id="2" creationId="{EE402CF0-08BA-4A76-BB35-3F8A866D0C66}"/>
          </ac:spMkLst>
        </pc:spChg>
        <pc:spChg chg="del mod">
          <ac:chgData name="MORLACCO LORENZO" userId="S::lorenzo.morlacco@studenti.unicam.it::54291d95-2e02-4358-9635-1ef35feff65f" providerId="AD" clId="Web-{0836BCB5-6D2D-00BD-1E8A-A9F0827C1EF5}" dt="2022-01-09T13:18:56.799" v="260"/>
          <ac:spMkLst>
            <pc:docMk/>
            <pc:sldMk cId="1483864545" sldId="270"/>
            <ac:spMk id="3" creationId="{D5C6D999-65D6-4EE9-9528-22AEAA589580}"/>
          </ac:spMkLst>
        </pc:spChg>
        <pc:spChg chg="mod">
          <ac:chgData name="MORLACCO LORENZO" userId="S::lorenzo.morlacco@studenti.unicam.it::54291d95-2e02-4358-9635-1ef35feff65f" providerId="AD" clId="Web-{0836BCB5-6D2D-00BD-1E8A-A9F0827C1EF5}" dt="2022-01-09T13:18:24.970" v="259" actId="20577"/>
          <ac:spMkLst>
            <pc:docMk/>
            <pc:sldMk cId="1483864545" sldId="270"/>
            <ac:spMk id="4" creationId="{4A1C261F-5B2A-43D4-9AAB-AA42AA5C237E}"/>
          </ac:spMkLst>
        </pc:spChg>
        <pc:graphicFrameChg chg="add mod ord modGraphic">
          <ac:chgData name="MORLACCO LORENZO" userId="S::lorenzo.morlacco@studenti.unicam.it::54291d95-2e02-4358-9635-1ef35feff65f" providerId="AD" clId="Web-{0836BCB5-6D2D-00BD-1E8A-A9F0827C1EF5}" dt="2022-01-09T14:07:16.577" v="532"/>
          <ac:graphicFrameMkLst>
            <pc:docMk/>
            <pc:sldMk cId="1483864545" sldId="270"/>
            <ac:graphicFrameMk id="5" creationId="{944FB7A1-1AE7-43EE-8DB0-64326B4D55DE}"/>
          </ac:graphicFrameMkLst>
        </pc:graphicFrameChg>
      </pc:sldChg>
      <pc:sldChg chg="modSp add replId">
        <pc:chgData name="MORLACCO LORENZO" userId="S::lorenzo.morlacco@studenti.unicam.it::54291d95-2e02-4358-9635-1ef35feff65f" providerId="AD" clId="Web-{0836BCB5-6D2D-00BD-1E8A-A9F0827C1EF5}" dt="2022-01-09T14:21:52.939" v="970"/>
        <pc:sldMkLst>
          <pc:docMk/>
          <pc:sldMk cId="4000774353" sldId="271"/>
        </pc:sldMkLst>
        <pc:spChg chg="mod">
          <ac:chgData name="MORLACCO LORENZO" userId="S::lorenzo.morlacco@studenti.unicam.it::54291d95-2e02-4358-9635-1ef35feff65f" providerId="AD" clId="Web-{0836BCB5-6D2D-00BD-1E8A-A9F0827C1EF5}" dt="2022-01-09T14:09:35.397" v="537" actId="20577"/>
          <ac:spMkLst>
            <pc:docMk/>
            <pc:sldMk cId="4000774353" sldId="271"/>
            <ac:spMk id="2" creationId="{EE402CF0-08BA-4A76-BB35-3F8A866D0C66}"/>
          </ac:spMkLst>
        </pc:spChg>
        <pc:graphicFrameChg chg="mod modGraphic">
          <ac:chgData name="MORLACCO LORENZO" userId="S::lorenzo.morlacco@studenti.unicam.it::54291d95-2e02-4358-9635-1ef35feff65f" providerId="AD" clId="Web-{0836BCB5-6D2D-00BD-1E8A-A9F0827C1EF5}" dt="2022-01-09T14:21:52.939" v="970"/>
          <ac:graphicFrameMkLst>
            <pc:docMk/>
            <pc:sldMk cId="4000774353" sldId="271"/>
            <ac:graphicFrameMk id="5" creationId="{944FB7A1-1AE7-43EE-8DB0-64326B4D55DE}"/>
          </ac:graphicFrameMkLst>
        </pc:graphicFrameChg>
      </pc:sldChg>
    </pc:docChg>
  </pc:docChgLst>
  <pc:docChgLst>
    <pc:chgData name="MORLACCO LORENZO" userId="S::lorenzo.morlacco@studenti.unicam.it::54291d95-2e02-4358-9635-1ef35feff65f" providerId="AD" clId="Web-{BDC4ED85-8BB1-D8C6-1B88-13C7923DA699}"/>
    <pc:docChg chg="modSld">
      <pc:chgData name="MORLACCO LORENZO" userId="S::lorenzo.morlacco@studenti.unicam.it::54291d95-2e02-4358-9635-1ef35feff65f" providerId="AD" clId="Web-{BDC4ED85-8BB1-D8C6-1B88-13C7923DA699}" dt="2022-02-26T11:46:17.177" v="242" actId="1076"/>
      <pc:docMkLst>
        <pc:docMk/>
      </pc:docMkLst>
      <pc:sldChg chg="addSp delSp modSp">
        <pc:chgData name="MORLACCO LORENZO" userId="S::lorenzo.morlacco@studenti.unicam.it::54291d95-2e02-4358-9635-1ef35feff65f" providerId="AD" clId="Web-{BDC4ED85-8BB1-D8C6-1B88-13C7923DA699}" dt="2022-02-26T10:17:15.393" v="52" actId="1076"/>
        <pc:sldMkLst>
          <pc:docMk/>
          <pc:sldMk cId="109857222" sldId="256"/>
        </pc:sldMkLst>
        <pc:spChg chg="mod">
          <ac:chgData name="MORLACCO LORENZO" userId="S::lorenzo.morlacco@studenti.unicam.it::54291d95-2e02-4358-9635-1ef35feff65f" providerId="AD" clId="Web-{BDC4ED85-8BB1-D8C6-1B88-13C7923DA699}" dt="2022-02-26T10:08:08.812" v="6" actId="1076"/>
          <ac:spMkLst>
            <pc:docMk/>
            <pc:sldMk cId="109857222" sldId="256"/>
            <ac:spMk id="2" creationId="{00000000-0000-0000-0000-000000000000}"/>
          </ac:spMkLst>
        </pc:spChg>
        <pc:spChg chg="add mod">
          <ac:chgData name="MORLACCO LORENZO" userId="S::lorenzo.morlacco@studenti.unicam.it::54291d95-2e02-4358-9635-1ef35feff65f" providerId="AD" clId="Web-{BDC4ED85-8BB1-D8C6-1B88-13C7923DA699}" dt="2022-02-26T10:17:15.393" v="52" actId="1076"/>
          <ac:spMkLst>
            <pc:docMk/>
            <pc:sldMk cId="109857222" sldId="256"/>
            <ac:spMk id="4" creationId="{A37C87B6-906C-42F5-BD43-BE67B9963BDA}"/>
          </ac:spMkLst>
        </pc:spChg>
        <pc:spChg chg="mod">
          <ac:chgData name="MORLACCO LORENZO" userId="S::lorenzo.morlacco@studenti.unicam.it::54291d95-2e02-4358-9635-1ef35feff65f" providerId="AD" clId="Web-{BDC4ED85-8BB1-D8C6-1B88-13C7923DA699}" dt="2022-02-26T10:17:10.158" v="51" actId="1076"/>
          <ac:spMkLst>
            <pc:docMk/>
            <pc:sldMk cId="109857222" sldId="256"/>
            <ac:spMk id="6" creationId="{2706F856-C7BB-4BE3-9F65-9296AE82C228}"/>
          </ac:spMkLst>
        </pc:spChg>
        <pc:spChg chg="add del mod">
          <ac:chgData name="MORLACCO LORENZO" userId="S::lorenzo.morlacco@studenti.unicam.it::54291d95-2e02-4358-9635-1ef35feff65f" providerId="AD" clId="Web-{BDC4ED85-8BB1-D8C6-1B88-13C7923DA699}" dt="2022-02-26T10:10:51.363" v="49"/>
          <ac:spMkLst>
            <pc:docMk/>
            <pc:sldMk cId="109857222" sldId="256"/>
            <ac:spMk id="7" creationId="{D50841C1-74D2-4290-B41D-B8A5DA543517}"/>
          </ac:spMkLst>
        </pc:spChg>
      </pc:sldChg>
      <pc:sldChg chg="addSp modSp">
        <pc:chgData name="MORLACCO LORENZO" userId="S::lorenzo.morlacco@studenti.unicam.it::54291d95-2e02-4358-9635-1ef35feff65f" providerId="AD" clId="Web-{BDC4ED85-8BB1-D8C6-1B88-13C7923DA699}" dt="2022-02-26T11:38:23.879" v="211" actId="1076"/>
        <pc:sldMkLst>
          <pc:docMk/>
          <pc:sldMk cId="4229398084" sldId="257"/>
        </pc:sldMkLst>
        <pc:spChg chg="mod">
          <ac:chgData name="MORLACCO LORENZO" userId="S::lorenzo.morlacco@studenti.unicam.it::54291d95-2e02-4358-9635-1ef35feff65f" providerId="AD" clId="Web-{BDC4ED85-8BB1-D8C6-1B88-13C7923DA699}" dt="2022-02-26T10:17:42.175" v="65" actId="20577"/>
          <ac:spMkLst>
            <pc:docMk/>
            <pc:sldMk cId="4229398084" sldId="257"/>
            <ac:spMk id="2" creationId="{EE402CF0-08BA-4A76-BB35-3F8A866D0C66}"/>
          </ac:spMkLst>
        </pc:spChg>
        <pc:spChg chg="mod">
          <ac:chgData name="MORLACCO LORENZO" userId="S::lorenzo.morlacco@studenti.unicam.it::54291d95-2e02-4358-9635-1ef35feff65f" providerId="AD" clId="Web-{BDC4ED85-8BB1-D8C6-1B88-13C7923DA699}" dt="2022-02-26T10:58:30.006" v="76" actId="20577"/>
          <ac:spMkLst>
            <pc:docMk/>
            <pc:sldMk cId="4229398084" sldId="257"/>
            <ac:spMk id="3" creationId="{D5C6D999-65D6-4EE9-9528-22AEAA589580}"/>
          </ac:spMkLst>
        </pc:spChg>
        <pc:spChg chg="mod">
          <ac:chgData name="MORLACCO LORENZO" userId="S::lorenzo.morlacco@studenti.unicam.it::54291d95-2e02-4358-9635-1ef35feff65f" providerId="AD" clId="Web-{BDC4ED85-8BB1-D8C6-1B88-13C7923DA699}" dt="2022-02-26T10:17:52.581" v="71" actId="20577"/>
          <ac:spMkLst>
            <pc:docMk/>
            <pc:sldMk cId="4229398084" sldId="257"/>
            <ac:spMk id="4" creationId="{1F2BBCFB-FD3E-4297-8B11-18FE8D1A2F2D}"/>
          </ac:spMkLst>
        </pc:spChg>
        <pc:picChg chg="add mod">
          <ac:chgData name="MORLACCO LORENZO" userId="S::lorenzo.morlacco@studenti.unicam.it::54291d95-2e02-4358-9635-1ef35feff65f" providerId="AD" clId="Web-{BDC4ED85-8BB1-D8C6-1B88-13C7923DA699}" dt="2022-02-26T11:38:23.879" v="211" actId="1076"/>
          <ac:picMkLst>
            <pc:docMk/>
            <pc:sldMk cId="4229398084" sldId="257"/>
            <ac:picMk id="5" creationId="{AEE7C78F-64E6-4574-96D4-897087E4C5F9}"/>
          </ac:picMkLst>
        </pc:picChg>
      </pc:sldChg>
      <pc:sldChg chg="addSp modSp">
        <pc:chgData name="MORLACCO LORENZO" userId="S::lorenzo.morlacco@studenti.unicam.it::54291d95-2e02-4358-9635-1ef35feff65f" providerId="AD" clId="Web-{BDC4ED85-8BB1-D8C6-1B88-13C7923DA699}" dt="2022-02-26T11:46:17.177" v="242" actId="1076"/>
        <pc:sldMkLst>
          <pc:docMk/>
          <pc:sldMk cId="1631322759" sldId="259"/>
        </pc:sldMkLst>
        <pc:spChg chg="mod">
          <ac:chgData name="MORLACCO LORENZO" userId="S::lorenzo.morlacco@studenti.unicam.it::54291d95-2e02-4358-9635-1ef35feff65f" providerId="AD" clId="Web-{BDC4ED85-8BB1-D8C6-1B88-13C7923DA699}" dt="2022-02-26T11:44:37.420" v="228" actId="1076"/>
          <ac:spMkLst>
            <pc:docMk/>
            <pc:sldMk cId="1631322759" sldId="259"/>
            <ac:spMk id="2" creationId="{EE402CF0-08BA-4A76-BB35-3F8A866D0C66}"/>
          </ac:spMkLst>
        </pc:spChg>
        <pc:spChg chg="mod">
          <ac:chgData name="MORLACCO LORENZO" userId="S::lorenzo.morlacco@studenti.unicam.it::54291d95-2e02-4358-9635-1ef35feff65f" providerId="AD" clId="Web-{BDC4ED85-8BB1-D8C6-1B88-13C7923DA699}" dt="2022-02-26T11:46:02.457" v="239" actId="1076"/>
          <ac:spMkLst>
            <pc:docMk/>
            <pc:sldMk cId="1631322759" sldId="259"/>
            <ac:spMk id="3" creationId="{D5C6D999-65D6-4EE9-9528-22AEAA589580}"/>
          </ac:spMkLst>
        </pc:spChg>
        <pc:spChg chg="mod">
          <ac:chgData name="MORLACCO LORENZO" userId="S::lorenzo.morlacco@studenti.unicam.it::54291d95-2e02-4358-9635-1ef35feff65f" providerId="AD" clId="Web-{BDC4ED85-8BB1-D8C6-1B88-13C7923DA699}" dt="2022-02-26T11:44:49.109" v="233" actId="20577"/>
          <ac:spMkLst>
            <pc:docMk/>
            <pc:sldMk cId="1631322759" sldId="259"/>
            <ac:spMk id="4" creationId="{72E298A3-0797-4FCE-952A-201E5020658B}"/>
          </ac:spMkLst>
        </pc:spChg>
        <pc:picChg chg="add mod">
          <ac:chgData name="MORLACCO LORENZO" userId="S::lorenzo.morlacco@studenti.unicam.it::54291d95-2e02-4358-9635-1ef35feff65f" providerId="AD" clId="Web-{BDC4ED85-8BB1-D8C6-1B88-13C7923DA699}" dt="2022-02-26T11:46:17.177" v="242" actId="1076"/>
          <ac:picMkLst>
            <pc:docMk/>
            <pc:sldMk cId="1631322759" sldId="259"/>
            <ac:picMk id="5" creationId="{9F35E441-AB66-4044-B538-3CD6E00E85D7}"/>
          </ac:picMkLst>
        </pc:picChg>
      </pc:sldChg>
      <pc:sldChg chg="addSp modSp">
        <pc:chgData name="MORLACCO LORENZO" userId="S::lorenzo.morlacco@studenti.unicam.it::54291d95-2e02-4358-9635-1ef35feff65f" providerId="AD" clId="Web-{BDC4ED85-8BB1-D8C6-1B88-13C7923DA699}" dt="2022-02-26T11:44:01.762" v="221" actId="20577"/>
        <pc:sldMkLst>
          <pc:docMk/>
          <pc:sldMk cId="3938796509" sldId="268"/>
        </pc:sldMkLst>
        <pc:spChg chg="mod">
          <ac:chgData name="MORLACCO LORENZO" userId="S::lorenzo.morlacco@studenti.unicam.it::54291d95-2e02-4358-9635-1ef35feff65f" providerId="AD" clId="Web-{BDC4ED85-8BB1-D8C6-1B88-13C7923DA699}" dt="2022-02-26T11:01:40.831" v="81" actId="1076"/>
          <ac:spMkLst>
            <pc:docMk/>
            <pc:sldMk cId="3938796509" sldId="268"/>
            <ac:spMk id="2" creationId="{EE402CF0-08BA-4A76-BB35-3F8A866D0C66}"/>
          </ac:spMkLst>
        </pc:spChg>
        <pc:spChg chg="mod">
          <ac:chgData name="MORLACCO LORENZO" userId="S::lorenzo.morlacco@studenti.unicam.it::54291d95-2e02-4358-9635-1ef35feff65f" providerId="AD" clId="Web-{BDC4ED85-8BB1-D8C6-1B88-13C7923DA699}" dt="2022-02-26T11:44:01.762" v="221" actId="20577"/>
          <ac:spMkLst>
            <pc:docMk/>
            <pc:sldMk cId="3938796509" sldId="268"/>
            <ac:spMk id="3" creationId="{D5C6D999-65D6-4EE9-9528-22AEAA589580}"/>
          </ac:spMkLst>
        </pc:spChg>
        <pc:picChg chg="add mod">
          <ac:chgData name="MORLACCO LORENZO" userId="S::lorenzo.morlacco@studenti.unicam.it::54291d95-2e02-4358-9635-1ef35feff65f" providerId="AD" clId="Web-{BDC4ED85-8BB1-D8C6-1B88-13C7923DA699}" dt="2022-02-26T11:40:08.528" v="219" actId="1076"/>
          <ac:picMkLst>
            <pc:docMk/>
            <pc:sldMk cId="3938796509" sldId="268"/>
            <ac:picMk id="5" creationId="{B95578C9-78CB-4623-9470-07B256711208}"/>
          </ac:picMkLst>
        </pc:picChg>
      </pc:sldChg>
    </pc:docChg>
  </pc:docChgLst>
  <pc:docChgLst>
    <pc:chgData name="MORLACCO LORENZO" userId="S::lorenzo.morlacco@studenti.unicam.it::54291d95-2e02-4358-9635-1ef35feff65f" providerId="AD" clId="Web-{752EC12A-25E6-FF84-6D4E-22C733614541}"/>
    <pc:docChg chg="addSld modSld sldOrd">
      <pc:chgData name="MORLACCO LORENZO" userId="S::lorenzo.morlacco@studenti.unicam.it::54291d95-2e02-4358-9635-1ef35feff65f" providerId="AD" clId="Web-{752EC12A-25E6-FF84-6D4E-22C733614541}" dt="2022-03-09T22:09:42.292" v="907"/>
      <pc:docMkLst>
        <pc:docMk/>
      </pc:docMkLst>
      <pc:sldChg chg="modSp">
        <pc:chgData name="MORLACCO LORENZO" userId="S::lorenzo.morlacco@studenti.unicam.it::54291d95-2e02-4358-9635-1ef35feff65f" providerId="AD" clId="Web-{752EC12A-25E6-FF84-6D4E-22C733614541}" dt="2022-03-09T22:06:02.443" v="829" actId="20577"/>
        <pc:sldMkLst>
          <pc:docMk/>
          <pc:sldMk cId="4000774353" sldId="271"/>
        </pc:sldMkLst>
        <pc:spChg chg="mod">
          <ac:chgData name="MORLACCO LORENZO" userId="S::lorenzo.morlacco@studenti.unicam.it::54291d95-2e02-4358-9635-1ef35feff65f" providerId="AD" clId="Web-{752EC12A-25E6-FF84-6D4E-22C733614541}" dt="2022-03-09T22:06:02.443" v="829" actId="20577"/>
          <ac:spMkLst>
            <pc:docMk/>
            <pc:sldMk cId="4000774353" sldId="271"/>
            <ac:spMk id="2" creationId="{EE402CF0-08BA-4A76-BB35-3F8A866D0C66}"/>
          </ac:spMkLst>
        </pc:spChg>
      </pc:sldChg>
      <pc:sldChg chg="addSp delSp modSp">
        <pc:chgData name="MORLACCO LORENZO" userId="S::lorenzo.morlacco@studenti.unicam.it::54291d95-2e02-4358-9635-1ef35feff65f" providerId="AD" clId="Web-{752EC12A-25E6-FF84-6D4E-22C733614541}" dt="2022-03-09T21:01:42.312" v="375" actId="1076"/>
        <pc:sldMkLst>
          <pc:docMk/>
          <pc:sldMk cId="3589518533" sldId="279"/>
        </pc:sldMkLst>
        <pc:spChg chg="del mod">
          <ac:chgData name="MORLACCO LORENZO" userId="S::lorenzo.morlacco@studenti.unicam.it::54291d95-2e02-4358-9635-1ef35feff65f" providerId="AD" clId="Web-{752EC12A-25E6-FF84-6D4E-22C733614541}" dt="2022-03-09T20:53:38.936" v="174"/>
          <ac:spMkLst>
            <pc:docMk/>
            <pc:sldMk cId="3589518533" sldId="279"/>
            <ac:spMk id="2" creationId="{EE402CF0-08BA-4A76-BB35-3F8A866D0C66}"/>
          </ac:spMkLst>
        </pc:spChg>
        <pc:spChg chg="add del mod">
          <ac:chgData name="MORLACCO LORENZO" userId="S::lorenzo.morlacco@studenti.unicam.it::54291d95-2e02-4358-9635-1ef35feff65f" providerId="AD" clId="Web-{752EC12A-25E6-FF84-6D4E-22C733614541}" dt="2022-03-09T21:01:42.312" v="375" actId="1076"/>
          <ac:spMkLst>
            <pc:docMk/>
            <pc:sldMk cId="3589518533" sldId="279"/>
            <ac:spMk id="5" creationId="{582C0EC0-91C9-41F7-AF33-D9E16D0D227A}"/>
          </ac:spMkLst>
        </pc:spChg>
        <pc:graphicFrameChg chg="add del mod modGraphic">
          <ac:chgData name="MORLACCO LORENZO" userId="S::lorenzo.morlacco@studenti.unicam.it::54291d95-2e02-4358-9635-1ef35feff65f" providerId="AD" clId="Web-{752EC12A-25E6-FF84-6D4E-22C733614541}" dt="2022-03-09T20:56:03.693" v="228"/>
          <ac:graphicFrameMkLst>
            <pc:docMk/>
            <pc:sldMk cId="3589518533" sldId="279"/>
            <ac:graphicFrameMk id="6" creationId="{F6B3A09D-7BA7-4CD4-8D94-1CC8B7C01555}"/>
          </ac:graphicFrameMkLst>
        </pc:graphicFrameChg>
        <pc:graphicFrameChg chg="add mod modGraphic">
          <ac:chgData name="MORLACCO LORENZO" userId="S::lorenzo.morlacco@studenti.unicam.it::54291d95-2e02-4358-9635-1ef35feff65f" providerId="AD" clId="Web-{752EC12A-25E6-FF84-6D4E-22C733614541}" dt="2022-03-09T21:01:30.749" v="369" actId="1076"/>
          <ac:graphicFrameMkLst>
            <pc:docMk/>
            <pc:sldMk cId="3589518533" sldId="279"/>
            <ac:graphicFrameMk id="7" creationId="{57EE934A-4F45-448E-9129-77E19308A08F}"/>
          </ac:graphicFrameMkLst>
        </pc:graphicFrameChg>
      </pc:sldChg>
      <pc:sldChg chg="addSp delSp modSp">
        <pc:chgData name="MORLACCO LORENZO" userId="S::lorenzo.morlacco@studenti.unicam.it::54291d95-2e02-4358-9635-1ef35feff65f" providerId="AD" clId="Web-{752EC12A-25E6-FF84-6D4E-22C733614541}" dt="2022-03-09T22:07:23.242" v="871" actId="20577"/>
        <pc:sldMkLst>
          <pc:docMk/>
          <pc:sldMk cId="3081553341" sldId="282"/>
        </pc:sldMkLst>
        <pc:spChg chg="mod">
          <ac:chgData name="MORLACCO LORENZO" userId="S::lorenzo.morlacco@studenti.unicam.it::54291d95-2e02-4358-9635-1ef35feff65f" providerId="AD" clId="Web-{752EC12A-25E6-FF84-6D4E-22C733614541}" dt="2022-03-09T22:07:23.242" v="871" actId="20577"/>
          <ac:spMkLst>
            <pc:docMk/>
            <pc:sldMk cId="3081553341" sldId="282"/>
            <ac:spMk id="2" creationId="{EE402CF0-08BA-4A76-BB35-3F8A866D0C66}"/>
          </ac:spMkLst>
        </pc:spChg>
        <pc:spChg chg="del mod">
          <ac:chgData name="MORLACCO LORENZO" userId="S::lorenzo.morlacco@studenti.unicam.it::54291d95-2e02-4358-9635-1ef35feff65f" providerId="AD" clId="Web-{752EC12A-25E6-FF84-6D4E-22C733614541}" dt="2022-03-09T21:20:41.422" v="544"/>
          <ac:spMkLst>
            <pc:docMk/>
            <pc:sldMk cId="3081553341" sldId="282"/>
            <ac:spMk id="3" creationId="{D5C6D999-65D6-4EE9-9528-22AEAA589580}"/>
          </ac:spMkLst>
        </pc:spChg>
        <pc:spChg chg="add del">
          <ac:chgData name="MORLACCO LORENZO" userId="S::lorenzo.morlacco@studenti.unicam.it::54291d95-2e02-4358-9635-1ef35feff65f" providerId="AD" clId="Web-{752EC12A-25E6-FF84-6D4E-22C733614541}" dt="2022-03-09T21:20:26.171" v="543"/>
          <ac:spMkLst>
            <pc:docMk/>
            <pc:sldMk cId="3081553341" sldId="282"/>
            <ac:spMk id="5" creationId="{E1A8AA96-FE24-45B5-AF43-4CFA4D233B2E}"/>
          </ac:spMkLst>
        </pc:spChg>
        <pc:spChg chg="add mod">
          <ac:chgData name="MORLACCO LORENZO" userId="S::lorenzo.morlacco@studenti.unicam.it::54291d95-2e02-4358-9635-1ef35feff65f" providerId="AD" clId="Web-{752EC12A-25E6-FF84-6D4E-22C733614541}" dt="2022-03-09T21:38:04.566" v="630" actId="20577"/>
          <ac:spMkLst>
            <pc:docMk/>
            <pc:sldMk cId="3081553341" sldId="282"/>
            <ac:spMk id="7" creationId="{C2E0AE67-9228-419B-A532-AD20136A4394}"/>
          </ac:spMkLst>
        </pc:spChg>
        <pc:spChg chg="add del">
          <ac:chgData name="MORLACCO LORENZO" userId="S::lorenzo.morlacco@studenti.unicam.it::54291d95-2e02-4358-9635-1ef35feff65f" providerId="AD" clId="Web-{752EC12A-25E6-FF84-6D4E-22C733614541}" dt="2022-03-09T21:21:35.833" v="554"/>
          <ac:spMkLst>
            <pc:docMk/>
            <pc:sldMk cId="3081553341" sldId="282"/>
            <ac:spMk id="8" creationId="{2B72AE44-EFFF-4417-B9F6-AC5F880ADFA2}"/>
          </ac:spMkLst>
        </pc:spChg>
      </pc:sldChg>
      <pc:sldChg chg="modSp add ord replId">
        <pc:chgData name="MORLACCO LORENZO" userId="S::lorenzo.morlacco@studenti.unicam.it::54291d95-2e02-4358-9635-1ef35feff65f" providerId="AD" clId="Web-{752EC12A-25E6-FF84-6D4E-22C733614541}" dt="2022-03-09T22:07:43.242" v="873" actId="20577"/>
        <pc:sldMkLst>
          <pc:docMk/>
          <pc:sldMk cId="2804122369" sldId="283"/>
        </pc:sldMkLst>
        <pc:spChg chg="mod">
          <ac:chgData name="MORLACCO LORENZO" userId="S::lorenzo.morlacco@studenti.unicam.it::54291d95-2e02-4358-9635-1ef35feff65f" providerId="AD" clId="Web-{752EC12A-25E6-FF84-6D4E-22C733614541}" dt="2022-03-09T22:07:43.242" v="873" actId="20577"/>
          <ac:spMkLst>
            <pc:docMk/>
            <pc:sldMk cId="2804122369" sldId="283"/>
            <ac:spMk id="2" creationId="{EE402CF0-08BA-4A76-BB35-3F8A866D0C66}"/>
          </ac:spMkLst>
        </pc:spChg>
        <pc:spChg chg="mod">
          <ac:chgData name="MORLACCO LORENZO" userId="S::lorenzo.morlacco@studenti.unicam.it::54291d95-2e02-4358-9635-1ef35feff65f" providerId="AD" clId="Web-{752EC12A-25E6-FF84-6D4E-22C733614541}" dt="2022-03-09T21:14:53.693" v="474" actId="20577"/>
          <ac:spMkLst>
            <pc:docMk/>
            <pc:sldMk cId="2804122369" sldId="283"/>
            <ac:spMk id="3" creationId="{D5C6D999-65D6-4EE9-9528-22AEAA589580}"/>
          </ac:spMkLst>
        </pc:spChg>
        <pc:spChg chg="mod">
          <ac:chgData name="MORLACCO LORENZO" userId="S::lorenzo.morlacco@studenti.unicam.it::54291d95-2e02-4358-9635-1ef35feff65f" providerId="AD" clId="Web-{752EC12A-25E6-FF84-6D4E-22C733614541}" dt="2022-03-09T21:15:23.491" v="489" actId="20577"/>
          <ac:spMkLst>
            <pc:docMk/>
            <pc:sldMk cId="2804122369" sldId="283"/>
            <ac:spMk id="5" creationId="{582C0EC0-91C9-41F7-AF33-D9E16D0D227A}"/>
          </ac:spMkLst>
        </pc:spChg>
      </pc:sldChg>
      <pc:sldChg chg="delSp modSp add ord replId">
        <pc:chgData name="MORLACCO LORENZO" userId="S::lorenzo.morlacco@studenti.unicam.it::54291d95-2e02-4358-9635-1ef35feff65f" providerId="AD" clId="Web-{752EC12A-25E6-FF84-6D4E-22C733614541}" dt="2022-03-09T21:04:00.284" v="417" actId="20577"/>
        <pc:sldMkLst>
          <pc:docMk/>
          <pc:sldMk cId="1230455064" sldId="284"/>
        </pc:sldMkLst>
        <pc:spChg chg="del mod">
          <ac:chgData name="MORLACCO LORENZO" userId="S::lorenzo.morlacco@studenti.unicam.it::54291d95-2e02-4358-9635-1ef35feff65f" providerId="AD" clId="Web-{752EC12A-25E6-FF84-6D4E-22C733614541}" dt="2022-03-09T21:02:17.266" v="379"/>
          <ac:spMkLst>
            <pc:docMk/>
            <pc:sldMk cId="1230455064" sldId="284"/>
            <ac:spMk id="2" creationId="{EE402CF0-08BA-4A76-BB35-3F8A866D0C66}"/>
          </ac:spMkLst>
        </pc:spChg>
        <pc:spChg chg="mod">
          <ac:chgData name="MORLACCO LORENZO" userId="S::lorenzo.morlacco@studenti.unicam.it::54291d95-2e02-4358-9635-1ef35feff65f" providerId="AD" clId="Web-{752EC12A-25E6-FF84-6D4E-22C733614541}" dt="2022-03-09T21:04:00.284" v="417" actId="20577"/>
          <ac:spMkLst>
            <pc:docMk/>
            <pc:sldMk cId="1230455064" sldId="284"/>
            <ac:spMk id="5" creationId="{582C0EC0-91C9-41F7-AF33-D9E16D0D227A}"/>
          </ac:spMkLst>
        </pc:spChg>
      </pc:sldChg>
      <pc:sldChg chg="modSp add replId">
        <pc:chgData name="MORLACCO LORENZO" userId="S::lorenzo.morlacco@studenti.unicam.it::54291d95-2e02-4358-9635-1ef35feff65f" providerId="AD" clId="Web-{752EC12A-25E6-FF84-6D4E-22C733614541}" dt="2022-03-09T21:14:36.240" v="466" actId="20577"/>
        <pc:sldMkLst>
          <pc:docMk/>
          <pc:sldMk cId="3893808787" sldId="285"/>
        </pc:sldMkLst>
        <pc:spChg chg="mod">
          <ac:chgData name="MORLACCO LORENZO" userId="S::lorenzo.morlacco@studenti.unicam.it::54291d95-2e02-4358-9635-1ef35feff65f" providerId="AD" clId="Web-{752EC12A-25E6-FF84-6D4E-22C733614541}" dt="2022-03-09T21:14:36.240" v="466" actId="20577"/>
          <ac:spMkLst>
            <pc:docMk/>
            <pc:sldMk cId="3893808787" sldId="285"/>
            <ac:spMk id="5" creationId="{582C0EC0-91C9-41F7-AF33-D9E16D0D227A}"/>
          </ac:spMkLst>
        </pc:spChg>
      </pc:sldChg>
      <pc:sldChg chg="addSp delSp modSp add ord replId">
        <pc:chgData name="MORLACCO LORENZO" userId="S::lorenzo.morlacco@studenti.unicam.it::54291d95-2e02-4358-9635-1ef35feff65f" providerId="AD" clId="Web-{752EC12A-25E6-FF84-6D4E-22C733614541}" dt="2022-03-09T21:17:23.135" v="535" actId="20577"/>
        <pc:sldMkLst>
          <pc:docMk/>
          <pc:sldMk cId="359471410" sldId="286"/>
        </pc:sldMkLst>
        <pc:spChg chg="del">
          <ac:chgData name="MORLACCO LORENZO" userId="S::lorenzo.morlacco@studenti.unicam.it::54291d95-2e02-4358-9635-1ef35feff65f" providerId="AD" clId="Web-{752EC12A-25E6-FF84-6D4E-22C733614541}" dt="2022-03-09T21:15:57.554" v="492"/>
          <ac:spMkLst>
            <pc:docMk/>
            <pc:sldMk cId="359471410" sldId="286"/>
            <ac:spMk id="2" creationId="{EE402CF0-08BA-4A76-BB35-3F8A866D0C66}"/>
          </ac:spMkLst>
        </pc:spChg>
        <pc:spChg chg="mod">
          <ac:chgData name="MORLACCO LORENZO" userId="S::lorenzo.morlacco@studenti.unicam.it::54291d95-2e02-4358-9635-1ef35feff65f" providerId="AD" clId="Web-{752EC12A-25E6-FF84-6D4E-22C733614541}" dt="2022-03-09T21:17:23.135" v="535" actId="20577"/>
          <ac:spMkLst>
            <pc:docMk/>
            <pc:sldMk cId="359471410" sldId="286"/>
            <ac:spMk id="5" creationId="{582C0EC0-91C9-41F7-AF33-D9E16D0D227A}"/>
          </ac:spMkLst>
        </pc:spChg>
        <pc:spChg chg="add del mod">
          <ac:chgData name="MORLACCO LORENZO" userId="S::lorenzo.morlacco@studenti.unicam.it::54291d95-2e02-4358-9635-1ef35feff65f" providerId="AD" clId="Web-{752EC12A-25E6-FF84-6D4E-22C733614541}" dt="2022-03-09T21:16:00.461" v="493"/>
          <ac:spMkLst>
            <pc:docMk/>
            <pc:sldMk cId="359471410" sldId="286"/>
            <ac:spMk id="7" creationId="{14A21B07-5B89-4689-9A82-92CD4230B591}"/>
          </ac:spMkLst>
        </pc:spChg>
      </pc:sldChg>
      <pc:sldChg chg="delSp modSp add ord replId">
        <pc:chgData name="MORLACCO LORENZO" userId="S::lorenzo.morlacco@studenti.unicam.it::54291d95-2e02-4358-9635-1ef35feff65f" providerId="AD" clId="Web-{752EC12A-25E6-FF84-6D4E-22C733614541}" dt="2022-03-09T22:08:44.025" v="897" actId="20577"/>
        <pc:sldMkLst>
          <pc:docMk/>
          <pc:sldMk cId="519801183" sldId="287"/>
        </pc:sldMkLst>
        <pc:spChg chg="del mod">
          <ac:chgData name="MORLACCO LORENZO" userId="S::lorenzo.morlacco@studenti.unicam.it::54291d95-2e02-4358-9635-1ef35feff65f" providerId="AD" clId="Web-{752EC12A-25E6-FF84-6D4E-22C733614541}" dt="2022-03-09T22:08:33.712" v="894"/>
          <ac:spMkLst>
            <pc:docMk/>
            <pc:sldMk cId="519801183" sldId="287"/>
            <ac:spMk id="2" creationId="{EE402CF0-08BA-4A76-BB35-3F8A866D0C66}"/>
          </ac:spMkLst>
        </pc:spChg>
        <pc:spChg chg="mod">
          <ac:chgData name="MORLACCO LORENZO" userId="S::lorenzo.morlacco@studenti.unicam.it::54291d95-2e02-4358-9635-1ef35feff65f" providerId="AD" clId="Web-{752EC12A-25E6-FF84-6D4E-22C733614541}" dt="2022-03-09T22:08:44.025" v="897" actId="20577"/>
          <ac:spMkLst>
            <pc:docMk/>
            <pc:sldMk cId="519801183" sldId="287"/>
            <ac:spMk id="5" creationId="{582C0EC0-91C9-41F7-AF33-D9E16D0D227A}"/>
          </ac:spMkLst>
        </pc:spChg>
        <pc:picChg chg="mod">
          <ac:chgData name="MORLACCO LORENZO" userId="S::lorenzo.morlacco@studenti.unicam.it::54291d95-2e02-4358-9635-1ef35feff65f" providerId="AD" clId="Web-{752EC12A-25E6-FF84-6D4E-22C733614541}" dt="2022-03-09T21:59:59.073" v="791" actId="1076"/>
          <ac:picMkLst>
            <pc:docMk/>
            <pc:sldMk cId="519801183" sldId="287"/>
            <ac:picMk id="85" creationId="{44E0A77A-EFFE-492D-9558-8307748CCF4F}"/>
          </ac:picMkLst>
        </pc:picChg>
      </pc:sldChg>
      <pc:sldChg chg="modSp add ord replId">
        <pc:chgData name="MORLACCO LORENZO" userId="S::lorenzo.morlacco@studenti.unicam.it::54291d95-2e02-4358-9635-1ef35feff65f" providerId="AD" clId="Web-{752EC12A-25E6-FF84-6D4E-22C733614541}" dt="2022-03-09T21:43:54.467" v="648" actId="20577"/>
        <pc:sldMkLst>
          <pc:docMk/>
          <pc:sldMk cId="1203876950" sldId="288"/>
        </pc:sldMkLst>
        <pc:spChg chg="mod">
          <ac:chgData name="MORLACCO LORENZO" userId="S::lorenzo.morlacco@studenti.unicam.it::54291d95-2e02-4358-9635-1ef35feff65f" providerId="AD" clId="Web-{752EC12A-25E6-FF84-6D4E-22C733614541}" dt="2022-03-09T21:40:46.477" v="635" actId="20577"/>
          <ac:spMkLst>
            <pc:docMk/>
            <pc:sldMk cId="1203876950" sldId="288"/>
            <ac:spMk id="4" creationId="{72E298A3-0797-4FCE-952A-201E5020658B}"/>
          </ac:spMkLst>
        </pc:spChg>
        <pc:spChg chg="mod">
          <ac:chgData name="MORLACCO LORENZO" userId="S::lorenzo.morlacco@studenti.unicam.it::54291d95-2e02-4358-9635-1ef35feff65f" providerId="AD" clId="Web-{752EC12A-25E6-FF84-6D4E-22C733614541}" dt="2022-03-09T21:43:54.467" v="648" actId="20577"/>
          <ac:spMkLst>
            <pc:docMk/>
            <pc:sldMk cId="1203876950" sldId="288"/>
            <ac:spMk id="5" creationId="{582C0EC0-91C9-41F7-AF33-D9E16D0D227A}"/>
          </ac:spMkLst>
        </pc:spChg>
      </pc:sldChg>
      <pc:sldChg chg="modSp add replId">
        <pc:chgData name="MORLACCO LORENZO" userId="S::lorenzo.morlacco@studenti.unicam.it::54291d95-2e02-4358-9635-1ef35feff65f" providerId="AD" clId="Web-{752EC12A-25E6-FF84-6D4E-22C733614541}" dt="2022-03-09T21:50:41.775" v="719" actId="20577"/>
        <pc:sldMkLst>
          <pc:docMk/>
          <pc:sldMk cId="1630008750" sldId="289"/>
        </pc:sldMkLst>
        <pc:spChg chg="mod">
          <ac:chgData name="MORLACCO LORENZO" userId="S::lorenzo.morlacco@studenti.unicam.it::54291d95-2e02-4358-9635-1ef35feff65f" providerId="AD" clId="Web-{752EC12A-25E6-FF84-6D4E-22C733614541}" dt="2022-03-09T21:50:41.775" v="719" actId="20577"/>
          <ac:spMkLst>
            <pc:docMk/>
            <pc:sldMk cId="1630008750" sldId="289"/>
            <ac:spMk id="5" creationId="{582C0EC0-91C9-41F7-AF33-D9E16D0D227A}"/>
          </ac:spMkLst>
        </pc:spChg>
      </pc:sldChg>
      <pc:sldChg chg="modSp add ord replId">
        <pc:chgData name="MORLACCO LORENZO" userId="S::lorenzo.morlacco@studenti.unicam.it::54291d95-2e02-4358-9635-1ef35feff65f" providerId="AD" clId="Web-{752EC12A-25E6-FF84-6D4E-22C733614541}" dt="2022-03-09T21:54:19.548" v="784" actId="20577"/>
        <pc:sldMkLst>
          <pc:docMk/>
          <pc:sldMk cId="3681940788" sldId="290"/>
        </pc:sldMkLst>
        <pc:spChg chg="mod">
          <ac:chgData name="MORLACCO LORENZO" userId="S::lorenzo.morlacco@studenti.unicam.it::54291d95-2e02-4358-9635-1ef35feff65f" providerId="AD" clId="Web-{752EC12A-25E6-FF84-6D4E-22C733614541}" dt="2022-03-09T21:54:19.548" v="784" actId="20577"/>
          <ac:spMkLst>
            <pc:docMk/>
            <pc:sldMk cId="3681940788" sldId="290"/>
            <ac:spMk id="4" creationId="{72E298A3-0797-4FCE-952A-201E5020658B}"/>
          </ac:spMkLst>
        </pc:spChg>
        <pc:spChg chg="mod">
          <ac:chgData name="MORLACCO LORENZO" userId="S::lorenzo.morlacco@studenti.unicam.it::54291d95-2e02-4358-9635-1ef35feff65f" providerId="AD" clId="Web-{752EC12A-25E6-FF84-6D4E-22C733614541}" dt="2022-03-09T21:53:43.578" v="777" actId="20577"/>
          <ac:spMkLst>
            <pc:docMk/>
            <pc:sldMk cId="3681940788" sldId="290"/>
            <ac:spMk id="5" creationId="{582C0EC0-91C9-41F7-AF33-D9E16D0D227A}"/>
          </ac:spMkLst>
        </pc:spChg>
      </pc:sldChg>
      <pc:sldChg chg="modSp add replId">
        <pc:chgData name="MORLACCO LORENZO" userId="S::lorenzo.morlacco@studenti.unicam.it::54291d95-2e02-4358-9635-1ef35feff65f" providerId="AD" clId="Web-{752EC12A-25E6-FF84-6D4E-22C733614541}" dt="2022-03-09T21:51:35.012" v="733" actId="20577"/>
        <pc:sldMkLst>
          <pc:docMk/>
          <pc:sldMk cId="4096092241" sldId="291"/>
        </pc:sldMkLst>
        <pc:spChg chg="mod">
          <ac:chgData name="MORLACCO LORENZO" userId="S::lorenzo.morlacco@studenti.unicam.it::54291d95-2e02-4358-9635-1ef35feff65f" providerId="AD" clId="Web-{752EC12A-25E6-FF84-6D4E-22C733614541}" dt="2022-03-09T21:51:35.012" v="733" actId="20577"/>
          <ac:spMkLst>
            <pc:docMk/>
            <pc:sldMk cId="4096092241" sldId="291"/>
            <ac:spMk id="5" creationId="{582C0EC0-91C9-41F7-AF33-D9E16D0D227A}"/>
          </ac:spMkLst>
        </pc:spChg>
      </pc:sldChg>
      <pc:sldChg chg="addSp delSp modSp add ord replId">
        <pc:chgData name="MORLACCO LORENZO" userId="S::lorenzo.morlacco@studenti.unicam.it::54291d95-2e02-4358-9635-1ef35feff65f" providerId="AD" clId="Web-{752EC12A-25E6-FF84-6D4E-22C733614541}" dt="2022-03-09T22:09:42.292" v="907"/>
        <pc:sldMkLst>
          <pc:docMk/>
          <pc:sldMk cId="3809191670" sldId="292"/>
        </pc:sldMkLst>
        <pc:spChg chg="del">
          <ac:chgData name="MORLACCO LORENZO" userId="S::lorenzo.morlacco@studenti.unicam.it::54291d95-2e02-4358-9635-1ef35feff65f" providerId="AD" clId="Web-{752EC12A-25E6-FF84-6D4E-22C733614541}" dt="2022-03-09T22:09:42.292" v="907"/>
          <ac:spMkLst>
            <pc:docMk/>
            <pc:sldMk cId="3809191670" sldId="292"/>
            <ac:spMk id="2" creationId="{EE402CF0-08BA-4A76-BB35-3F8A866D0C66}"/>
          </ac:spMkLst>
        </pc:spChg>
        <pc:spChg chg="mod">
          <ac:chgData name="MORLACCO LORENZO" userId="S::lorenzo.morlacco@studenti.unicam.it::54291d95-2e02-4358-9635-1ef35feff65f" providerId="AD" clId="Web-{752EC12A-25E6-FF84-6D4E-22C733614541}" dt="2022-03-09T21:54:34.236" v="787" actId="20577"/>
          <ac:spMkLst>
            <pc:docMk/>
            <pc:sldMk cId="3809191670" sldId="292"/>
            <ac:spMk id="4" creationId="{72E298A3-0797-4FCE-952A-201E5020658B}"/>
          </ac:spMkLst>
        </pc:spChg>
        <pc:spChg chg="mod">
          <ac:chgData name="MORLACCO LORENZO" userId="S::lorenzo.morlacco@studenti.unicam.it::54291d95-2e02-4358-9635-1ef35feff65f" providerId="AD" clId="Web-{752EC12A-25E6-FF84-6D4E-22C733614541}" dt="2022-03-09T22:09:04.916" v="906" actId="20577"/>
          <ac:spMkLst>
            <pc:docMk/>
            <pc:sldMk cId="3809191670" sldId="292"/>
            <ac:spMk id="5" creationId="{582C0EC0-91C9-41F7-AF33-D9E16D0D227A}"/>
          </ac:spMkLst>
        </pc:spChg>
        <pc:spChg chg="add mod">
          <ac:chgData name="MORLACCO LORENZO" userId="S::lorenzo.morlacco@studenti.unicam.it::54291d95-2e02-4358-9635-1ef35feff65f" providerId="AD" clId="Web-{752EC12A-25E6-FF84-6D4E-22C733614541}" dt="2022-03-09T22:09:42.292" v="907"/>
          <ac:spMkLst>
            <pc:docMk/>
            <pc:sldMk cId="3809191670" sldId="292"/>
            <ac:spMk id="7" creationId="{DA489B31-7FF9-4B05-8847-C82CFDAD9DEA}"/>
          </ac:spMkLst>
        </pc:spChg>
      </pc:sldChg>
      <pc:sldChg chg="modSp add replId">
        <pc:chgData name="MORLACCO LORENZO" userId="S::lorenzo.morlacco@studenti.unicam.it::54291d95-2e02-4358-9635-1ef35feff65f" providerId="AD" clId="Web-{752EC12A-25E6-FF84-6D4E-22C733614541}" dt="2022-03-09T22:06:14.646" v="842" actId="20577"/>
        <pc:sldMkLst>
          <pc:docMk/>
          <pc:sldMk cId="697450504" sldId="293"/>
        </pc:sldMkLst>
        <pc:spChg chg="mod">
          <ac:chgData name="MORLACCO LORENZO" userId="S::lorenzo.morlacco@studenti.unicam.it::54291d95-2e02-4358-9635-1ef35feff65f" providerId="AD" clId="Web-{752EC12A-25E6-FF84-6D4E-22C733614541}" dt="2022-03-09T22:06:14.646" v="842" actId="20577"/>
          <ac:spMkLst>
            <pc:docMk/>
            <pc:sldMk cId="697450504" sldId="293"/>
            <ac:spMk id="2" creationId="{EE402CF0-08BA-4A76-BB35-3F8A866D0C66}"/>
          </ac:spMkLst>
        </pc:spChg>
      </pc:sldChg>
      <pc:sldChg chg="modSp add replId">
        <pc:chgData name="MORLACCO LORENZO" userId="S::lorenzo.morlacco@studenti.unicam.it::54291d95-2e02-4358-9635-1ef35feff65f" providerId="AD" clId="Web-{752EC12A-25E6-FF84-6D4E-22C733614541}" dt="2022-03-09T22:06:46.272" v="860" actId="20577"/>
        <pc:sldMkLst>
          <pc:docMk/>
          <pc:sldMk cId="3401810496" sldId="294"/>
        </pc:sldMkLst>
        <pc:spChg chg="mod">
          <ac:chgData name="MORLACCO LORENZO" userId="S::lorenzo.morlacco@studenti.unicam.it::54291d95-2e02-4358-9635-1ef35feff65f" providerId="AD" clId="Web-{752EC12A-25E6-FF84-6D4E-22C733614541}" dt="2022-03-09T22:06:46.272" v="860" actId="20577"/>
          <ac:spMkLst>
            <pc:docMk/>
            <pc:sldMk cId="3401810496" sldId="294"/>
            <ac:spMk id="2" creationId="{EE402CF0-08BA-4A76-BB35-3F8A866D0C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227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794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202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565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7900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9426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2485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412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829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991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502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989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663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722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826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448046"/>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ilvus.io/docs/v2.0.0/install_standalone-docker.m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ilvus.io/docs/v2.0.0/install_standalone-docker.m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dustrial-iot.it/"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cs.deeppavlov.ai/en/master/features/skills/odqa.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4129" y="2197100"/>
            <a:ext cx="8915399" cy="2580281"/>
          </a:xfrm>
        </p:spPr>
        <p:txBody>
          <a:bodyPr vert="horz" lIns="91440" tIns="45720" rIns="91440" bIns="45720" rtlCol="0" anchor="t">
            <a:normAutofit/>
          </a:bodyPr>
          <a:lstStyle/>
          <a:p>
            <a:pPr algn="ctr"/>
            <a:br>
              <a:rPr lang="en-US" b="1" dirty="0">
                <a:latin typeface="Biome"/>
                <a:cs typeface="Biome"/>
              </a:rPr>
            </a:br>
            <a:r>
              <a:rPr lang="en-US" b="1" dirty="0">
                <a:latin typeface="Biome"/>
                <a:cs typeface="Biome"/>
              </a:rPr>
              <a:t>EDA#BOT2</a:t>
            </a:r>
            <a:br>
              <a:rPr lang="en-US" b="1" dirty="0">
                <a:latin typeface="Biome"/>
                <a:cs typeface="Biome"/>
              </a:rPr>
            </a:br>
            <a:endParaRPr lang="en-US" b="1">
              <a:latin typeface="Biome"/>
              <a:cs typeface="Biome"/>
            </a:endParaRPr>
          </a:p>
        </p:txBody>
      </p:sp>
      <p:sp>
        <p:nvSpPr>
          <p:cNvPr id="3" name="Subtitle 2"/>
          <p:cNvSpPr>
            <a:spLocks noGrp="1"/>
          </p:cNvSpPr>
          <p:nvPr>
            <p:ph type="subTitle" idx="1"/>
          </p:nvPr>
        </p:nvSpPr>
        <p:spPr>
          <a:xfrm>
            <a:off x="2081213" y="4999629"/>
            <a:ext cx="2904066" cy="1126283"/>
          </a:xfrm>
        </p:spPr>
        <p:txBody>
          <a:bodyPr>
            <a:normAutofit lnSpcReduction="10000"/>
          </a:bodyPr>
          <a:lstStyle/>
          <a:p>
            <a:r>
              <a:rPr lang="en-US" dirty="0" err="1">
                <a:solidFill>
                  <a:srgbClr val="178DBB"/>
                </a:solidFill>
                <a:latin typeface="Biome"/>
                <a:cs typeface="Biome"/>
              </a:rPr>
              <a:t>Studenti</a:t>
            </a:r>
          </a:p>
          <a:p>
            <a:r>
              <a:rPr lang="en-US" b="1" dirty="0">
                <a:solidFill>
                  <a:srgbClr val="178DBB"/>
                </a:solidFill>
                <a:latin typeface="Biome"/>
                <a:cs typeface="Biome"/>
              </a:rPr>
              <a:t>Lorenzo </a:t>
            </a:r>
            <a:r>
              <a:rPr lang="en-US" b="1" dirty="0" err="1">
                <a:solidFill>
                  <a:srgbClr val="178DBB"/>
                </a:solidFill>
                <a:latin typeface="Biome"/>
                <a:cs typeface="Biome"/>
              </a:rPr>
              <a:t>Morlacco</a:t>
            </a:r>
            <a:endParaRPr lang="en-US" b="1">
              <a:solidFill>
                <a:srgbClr val="178DBB"/>
              </a:solidFill>
              <a:latin typeface="Biome"/>
              <a:cs typeface="Biome"/>
            </a:endParaRPr>
          </a:p>
          <a:p>
            <a:r>
              <a:rPr lang="en-US" b="1" dirty="0">
                <a:solidFill>
                  <a:srgbClr val="178DBB"/>
                </a:solidFill>
                <a:latin typeface="Biome"/>
                <a:cs typeface="Biome"/>
              </a:rPr>
              <a:t>Francesco Santarelli</a:t>
            </a:r>
          </a:p>
        </p:txBody>
      </p:sp>
      <p:pic>
        <p:nvPicPr>
          <p:cNvPr id="5" name="Picture 5" descr="A picture containing text&#10;&#10;Description automatically generated">
            <a:extLst>
              <a:ext uri="{FF2B5EF4-FFF2-40B4-BE49-F238E27FC236}">
                <a16:creationId xmlns:a16="http://schemas.microsoft.com/office/drawing/2014/main" id="{4CE16899-4ABB-4153-B693-D2F624883927}"/>
              </a:ext>
            </a:extLst>
          </p:cNvPr>
          <p:cNvPicPr>
            <a:picLocks noChangeAspect="1"/>
          </p:cNvPicPr>
          <p:nvPr/>
        </p:nvPicPr>
        <p:blipFill>
          <a:blip r:embed="rId2"/>
          <a:stretch>
            <a:fillRect/>
          </a:stretch>
        </p:blipFill>
        <p:spPr>
          <a:xfrm>
            <a:off x="3951816" y="393086"/>
            <a:ext cx="5399616" cy="2198328"/>
          </a:xfrm>
          <a:prstGeom prst="rect">
            <a:avLst/>
          </a:prstGeom>
        </p:spPr>
      </p:pic>
      <p:sp>
        <p:nvSpPr>
          <p:cNvPr id="6" name="TextBox 5">
            <a:extLst>
              <a:ext uri="{FF2B5EF4-FFF2-40B4-BE49-F238E27FC236}">
                <a16:creationId xmlns:a16="http://schemas.microsoft.com/office/drawing/2014/main" id="{2706F856-C7BB-4BE3-9F65-9296AE82C228}"/>
              </a:ext>
            </a:extLst>
          </p:cNvPr>
          <p:cNvSpPr txBox="1"/>
          <p:nvPr/>
        </p:nvSpPr>
        <p:spPr>
          <a:xfrm>
            <a:off x="8465608" y="50048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78DBB"/>
                </a:solidFill>
                <a:latin typeface="Biome"/>
                <a:cs typeface="Biome"/>
              </a:rPr>
              <a:t>Data Analytics 21/22</a:t>
            </a:r>
            <a:endParaRPr lang="en-US" dirty="0">
              <a:solidFill>
                <a:srgbClr val="178DBB"/>
              </a:solidFill>
            </a:endParaRPr>
          </a:p>
        </p:txBody>
      </p:sp>
      <p:sp>
        <p:nvSpPr>
          <p:cNvPr id="4" name="TextBox 3">
            <a:extLst>
              <a:ext uri="{FF2B5EF4-FFF2-40B4-BE49-F238E27FC236}">
                <a16:creationId xmlns:a16="http://schemas.microsoft.com/office/drawing/2014/main" id="{A37C87B6-906C-42F5-BD43-BE67B9963BDA}"/>
              </a:ext>
            </a:extLst>
          </p:cNvPr>
          <p:cNvSpPr txBox="1"/>
          <p:nvPr/>
        </p:nvSpPr>
        <p:spPr>
          <a:xfrm>
            <a:off x="8460318" y="5814484"/>
            <a:ext cx="3515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78DBB"/>
                </a:solidFill>
                <a:latin typeface="Biome"/>
                <a:cs typeface="Biome"/>
              </a:rPr>
              <a:t>Prof. </a:t>
            </a:r>
          </a:p>
          <a:p>
            <a:r>
              <a:rPr lang="en-US" b="1" dirty="0">
                <a:solidFill>
                  <a:srgbClr val="178DBB"/>
                </a:solidFill>
                <a:latin typeface="Biome"/>
                <a:cs typeface="Biome"/>
              </a:rPr>
              <a:t>Massimo Callisto De Donato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QA-Implementation</a:t>
            </a: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a:t>
            </a:r>
            <a:endParaRPr lang="en-US" dirty="0">
              <a:latin typeface="Biome"/>
              <a:ea typeface="+mn-lt"/>
              <a:cs typeface="+mn-lt"/>
            </a:endParaRPr>
          </a:p>
          <a:p>
            <a:pPr algn="r"/>
            <a:endParaRPr lang="en-US" i="1" dirty="0">
              <a:latin typeface="Biome"/>
              <a:cs typeface="Biome"/>
            </a:endParaRPr>
          </a:p>
        </p:txBody>
      </p:sp>
      <p:pic>
        <p:nvPicPr>
          <p:cNvPr id="5" name="Picture 5" descr="Diagram&#10;&#10;Description automatically generated">
            <a:extLst>
              <a:ext uri="{FF2B5EF4-FFF2-40B4-BE49-F238E27FC236}">
                <a16:creationId xmlns:a16="http://schemas.microsoft.com/office/drawing/2014/main" id="{ABC9D2A9-C028-4AFD-AEAA-9DCE7CB5C819}"/>
              </a:ext>
            </a:extLst>
          </p:cNvPr>
          <p:cNvPicPr>
            <a:picLocks noChangeAspect="1"/>
          </p:cNvPicPr>
          <p:nvPr/>
        </p:nvPicPr>
        <p:blipFill>
          <a:blip r:embed="rId3"/>
          <a:stretch>
            <a:fillRect/>
          </a:stretch>
        </p:blipFill>
        <p:spPr>
          <a:xfrm>
            <a:off x="1708150" y="1772231"/>
            <a:ext cx="9463616" cy="3705122"/>
          </a:xfrm>
          <a:prstGeom prst="rect">
            <a:avLst/>
          </a:prstGeom>
        </p:spPr>
      </p:pic>
    </p:spTree>
    <p:extLst>
      <p:ext uri="{BB962C8B-B14F-4D97-AF65-F5344CB8AC3E}">
        <p14:creationId xmlns:p14="http://schemas.microsoft.com/office/powerpoint/2010/main" val="235578567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ea typeface="+mj-lt"/>
                <a:cs typeface="+mj-lt"/>
              </a:rPr>
              <a:t>Technical implementation</a:t>
            </a:r>
            <a:endParaRPr lang="en-US" sz="4800" dirty="0">
              <a:latin typeface="Biome"/>
              <a:ea typeface="+mj-lt"/>
              <a:cs typeface="+mj-lt"/>
            </a:endParaRPr>
          </a:p>
          <a:p>
            <a:pPr algn="ctr"/>
            <a:endParaRPr lang="en-US" sz="4800" dirty="0">
              <a:solidFill>
                <a:srgbClr val="373955"/>
              </a:solidFill>
              <a:latin typeface="Biome"/>
              <a:cs typeface="Biome"/>
            </a:endParaRP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269818" y="6057901"/>
            <a:ext cx="3642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74900" y="1761067"/>
            <a:ext cx="8828616"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Biome"/>
                <a:cs typeface="Biome"/>
              </a:rPr>
              <a:t>SERVER</a:t>
            </a:r>
          </a:p>
          <a:p>
            <a:endParaRPr lang="en-US" sz="28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r>
              <a:rPr lang="en-US" sz="2000" dirty="0">
                <a:latin typeface="Biome"/>
                <a:cs typeface="Biome"/>
              </a:rPr>
              <a:t>Clone the repository from </a:t>
            </a:r>
            <a:r>
              <a:rPr lang="en-US" sz="2000" dirty="0" err="1">
                <a:latin typeface="Biome"/>
                <a:cs typeface="Biome"/>
              </a:rPr>
              <a:t>github</a:t>
            </a:r>
          </a:p>
          <a:p>
            <a:r>
              <a:rPr lang="en-US" sz="1400" dirty="0">
                <a:latin typeface="Amasis MT Pro"/>
                <a:ea typeface="+mn-lt"/>
                <a:cs typeface="+mn-lt"/>
              </a:rPr>
              <a:t>https://github.com/loremorla/EDA-BOT2.git</a:t>
            </a:r>
            <a:endParaRPr lang="en-US" sz="1400" dirty="0">
              <a:latin typeface="Amasis MT Pro"/>
            </a:endParaRPr>
          </a:p>
          <a:p>
            <a:endParaRPr lang="en-US" sz="1400" dirty="0">
              <a:latin typeface="Amasis MT Pro"/>
              <a:cs typeface="Biome"/>
            </a:endParaRPr>
          </a:p>
          <a:p>
            <a:pPr marL="285750" indent="-285750">
              <a:buFont typeface="Arial"/>
              <a:buChar char="•"/>
            </a:pPr>
            <a:r>
              <a:rPr lang="en-US" sz="2000" dirty="0">
                <a:latin typeface="Biome"/>
                <a:cs typeface="Biome"/>
              </a:rPr>
              <a:t>Install Docker</a:t>
            </a: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cs typeface="Biome"/>
              </a:rPr>
              <a:t>Install </a:t>
            </a:r>
            <a:r>
              <a:rPr lang="en-US" sz="2000" dirty="0">
                <a:latin typeface="Biome"/>
                <a:cs typeface="Biome"/>
                <a:hlinkClick r:id="rId3"/>
              </a:rPr>
              <a:t>Milvus 2.0</a:t>
            </a:r>
            <a:r>
              <a:rPr lang="en-US" sz="2000" dirty="0">
                <a:latin typeface="Biome"/>
                <a:cs typeface="Biome"/>
              </a:rPr>
              <a:t> </a:t>
            </a:r>
            <a:r>
              <a:rPr lang="en-US" sz="2000" dirty="0">
                <a:latin typeface="Biome"/>
                <a:ea typeface="+mn-lt"/>
                <a:cs typeface="+mn-lt"/>
              </a:rPr>
              <a:t>standalone and Start</a:t>
            </a:r>
            <a:endParaRPr lang="en-US" sz="2000" dirty="0">
              <a:latin typeface="Biome"/>
              <a:ea typeface="+mn-lt"/>
              <a:cs typeface="Biome"/>
            </a:endParaRPr>
          </a:p>
          <a:p>
            <a:endParaRPr lang="en-US" sz="2000" dirty="0">
              <a:latin typeface="Biome"/>
              <a:ea typeface="+mn-lt"/>
              <a:cs typeface="Biome"/>
            </a:endParaRPr>
          </a:p>
          <a:p>
            <a:pPr marL="285750" indent="-285750">
              <a:buFont typeface="Arial"/>
              <a:buChar char="•"/>
            </a:pPr>
            <a:r>
              <a:rPr lang="en-US" sz="2000" dirty="0">
                <a:latin typeface="Biome"/>
                <a:cs typeface="Biome"/>
              </a:rPr>
              <a:t>Start MySQL </a:t>
            </a:r>
            <a:endParaRPr lang="en-US" sz="1400" dirty="0">
              <a:latin typeface="Amasis MT Pro"/>
              <a:ea typeface="+mn-lt"/>
              <a:cs typeface="Biome"/>
            </a:endParaRPr>
          </a:p>
          <a:p>
            <a:r>
              <a:rPr lang="en-US" sz="1400" dirty="0">
                <a:latin typeface="Amasis MT Pro"/>
                <a:ea typeface="+mn-lt"/>
                <a:cs typeface="+mn-lt"/>
              </a:rPr>
              <a:t>$ docker run -p 3306:3306 -e MYSQL_ROOT_PASSWORD=123456 -d mysql:5.7</a:t>
            </a:r>
            <a:endParaRPr lang="en-US" sz="1400" dirty="0">
              <a:latin typeface="Amasis MT Pro"/>
              <a:cs typeface="Biome"/>
            </a:endParaRPr>
          </a:p>
          <a:p>
            <a:pPr marL="285750" indent="-285750">
              <a:buFont typeface="Arial"/>
              <a:buChar char="•"/>
            </a:pPr>
            <a:endParaRPr lang="en-US" sz="2000" dirty="0"/>
          </a:p>
          <a:p>
            <a:pPr marL="285750" indent="-285750">
              <a:buFont typeface="Arial"/>
              <a:buChar char="•"/>
            </a:pPr>
            <a:endParaRPr lang="en-US" sz="2000" dirty="0"/>
          </a:p>
        </p:txBody>
      </p:sp>
    </p:spTree>
    <p:extLst>
      <p:ext uri="{BB962C8B-B14F-4D97-AF65-F5344CB8AC3E}">
        <p14:creationId xmlns:p14="http://schemas.microsoft.com/office/powerpoint/2010/main" val="280412236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428568" y="6057901"/>
            <a:ext cx="3484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 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130160" y="1410494"/>
            <a:ext cx="9315449"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Biome"/>
                <a:cs typeface="Biome"/>
              </a:rPr>
              <a:t>Export IP &amp; Port</a:t>
            </a:r>
            <a:endParaRPr lang="en-US" dirty="0"/>
          </a:p>
          <a:p>
            <a:r>
              <a:rPr lang="en-US" sz="1400" dirty="0">
                <a:latin typeface="Amasis MT Pro"/>
                <a:cs typeface="Biome"/>
              </a:rPr>
              <a:t>$ export Milvus_HOST='127.0.0.1'
$ export </a:t>
            </a:r>
            <a:r>
              <a:rPr lang="en-US" sz="1400" dirty="0" err="1">
                <a:latin typeface="Amasis MT Pro"/>
                <a:cs typeface="Biome"/>
              </a:rPr>
              <a:t>Milvus_PORT</a:t>
            </a:r>
            <a:r>
              <a:rPr lang="en-US" sz="1400" dirty="0">
                <a:latin typeface="Amasis MT Pro"/>
                <a:cs typeface="Biome"/>
              </a:rPr>
              <a:t>='19530'
$ export </a:t>
            </a:r>
            <a:r>
              <a:rPr lang="en-US" sz="1400" dirty="0" err="1">
                <a:latin typeface="Amasis MT Pro"/>
                <a:cs typeface="Biome"/>
              </a:rPr>
              <a:t>Mysql_HOST</a:t>
            </a:r>
            <a:r>
              <a:rPr lang="en-US" sz="1400" dirty="0">
                <a:latin typeface="Amasis MT Pro"/>
                <a:cs typeface="Biome"/>
              </a:rPr>
              <a:t>='127.0.0.1'</a:t>
            </a:r>
            <a:endParaRPr lang="en-US" sz="1400" dirty="0">
              <a:latin typeface="Amasis MT Pro"/>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cs typeface="Biome"/>
              </a:rPr>
              <a:t>Run docker</a:t>
            </a:r>
            <a:endParaRPr lang="en-US" sz="1400" dirty="0">
              <a:latin typeface="Amasis MT Pro"/>
              <a:cs typeface="Biome"/>
            </a:endParaRPr>
          </a:p>
          <a:p>
            <a:r>
              <a:rPr lang="en-US" sz="1400" dirty="0">
                <a:latin typeface="Amasis MT Pro"/>
                <a:cs typeface="Biome"/>
              </a:rPr>
              <a:t>$ docker run -d \
-p 8000:8000 \
-e "MILVUS_HOST=${</a:t>
            </a:r>
            <a:r>
              <a:rPr lang="en-US" sz="1400" dirty="0" err="1">
                <a:latin typeface="Amasis MT Pro"/>
                <a:cs typeface="Biome"/>
              </a:rPr>
              <a:t>Milvus_HOST</a:t>
            </a:r>
            <a:r>
              <a:rPr lang="en-US" sz="1400" dirty="0">
                <a:latin typeface="Amasis MT Pro"/>
                <a:cs typeface="Biome"/>
              </a:rPr>
              <a:t>}" \
-e "MILVUS_PORT=${</a:t>
            </a:r>
            <a:r>
              <a:rPr lang="en-US" sz="1400" dirty="0" err="1">
                <a:latin typeface="Amasis MT Pro"/>
                <a:cs typeface="Biome"/>
              </a:rPr>
              <a:t>Milvus_PORT</a:t>
            </a:r>
            <a:r>
              <a:rPr lang="en-US" sz="1400" dirty="0">
                <a:latin typeface="Amasis MT Pro"/>
                <a:cs typeface="Biome"/>
              </a:rPr>
              <a:t>}" \
-e "MYSQL_HOST=${</a:t>
            </a:r>
            <a:r>
              <a:rPr lang="en-US" sz="1400" dirty="0" err="1">
                <a:latin typeface="Amasis MT Pro"/>
                <a:cs typeface="Biome"/>
              </a:rPr>
              <a:t>Mysql_HOST</a:t>
            </a:r>
            <a:r>
              <a:rPr lang="en-US" sz="1400" dirty="0">
                <a:latin typeface="Amasis MT Pro"/>
                <a:cs typeface="Biome"/>
              </a:rPr>
              <a:t>}" \
</a:t>
            </a:r>
            <a:r>
              <a:rPr lang="en-US" sz="1400" dirty="0" err="1">
                <a:latin typeface="Amasis MT Pro"/>
                <a:cs typeface="Biome"/>
              </a:rPr>
              <a:t>milvusbootcamp</a:t>
            </a:r>
            <a:r>
              <a:rPr lang="en-US" sz="1400" dirty="0">
                <a:latin typeface="Amasis MT Pro"/>
                <a:cs typeface="Biome"/>
              </a:rPr>
              <a:t>/qa-chatbot-server:v2</a:t>
            </a:r>
            <a:endParaRPr lang="en-US" dirty="0">
              <a:latin typeface="Amasis MT Pro"/>
            </a:endParaRPr>
          </a:p>
          <a:p>
            <a:endParaRPr lang="en-US" sz="1400" dirty="0">
              <a:latin typeface="Century Gothic" panose="020B0502020202020204"/>
              <a:cs typeface="Biome"/>
            </a:endParaRPr>
          </a:p>
          <a:p>
            <a:pPr marL="285750" indent="-285750">
              <a:buFont typeface="Arial,Sans-Serif"/>
              <a:buChar char="•"/>
            </a:pPr>
            <a:endParaRPr lang="en-US" sz="1400" dirty="0">
              <a:latin typeface="Century Gothic" panose="020B0502020202020204"/>
              <a:ea typeface="+mn-lt"/>
              <a:cs typeface="+mn-lt"/>
            </a:endParaRPr>
          </a:p>
          <a:p>
            <a:pPr marL="285750" indent="-285750">
              <a:buFont typeface="Arial,Sans-Serif"/>
              <a:buChar char="•"/>
            </a:pPr>
            <a:endParaRPr lang="en-US" sz="1400" dirty="0">
              <a:ea typeface="+mn-lt"/>
              <a:cs typeface="+mn-lt"/>
            </a:endParaRPr>
          </a:p>
          <a:p>
            <a:endParaRPr lang="en-US" sz="1400" dirty="0">
              <a:latin typeface="Amasis MT Pro"/>
              <a:ea typeface="+mn-lt"/>
              <a:cs typeface="Biome"/>
            </a:endParaRPr>
          </a:p>
          <a:p>
            <a:pPr marL="285750" indent="-285750">
              <a:buFont typeface="Arial"/>
              <a:buChar char="•"/>
            </a:pPr>
            <a:endParaRPr lang="en-US" sz="2000" dirty="0">
              <a:latin typeface="Century Gothic" panose="020B0502020202020204"/>
              <a:ea typeface="+mn-lt"/>
              <a:cs typeface="Biome"/>
            </a:endParaRPr>
          </a:p>
          <a:p>
            <a:pPr marL="285750" indent="-285750">
              <a:buFont typeface="Arial"/>
              <a:buChar char="•"/>
            </a:pPr>
            <a:endParaRPr lang="en-US" sz="2000" dirty="0">
              <a:latin typeface="Century Gothic" panose="020B0502020202020204"/>
              <a:cs typeface="Biome"/>
            </a:endParaRPr>
          </a:p>
        </p:txBody>
      </p:sp>
    </p:spTree>
    <p:extLst>
      <p:ext uri="{BB962C8B-B14F-4D97-AF65-F5344CB8AC3E}">
        <p14:creationId xmlns:p14="http://schemas.microsoft.com/office/powerpoint/2010/main" val="358951853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43901" y="6057901"/>
            <a:ext cx="3568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067984" y="1364192"/>
            <a:ext cx="882861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000" dirty="0">
                <a:latin typeface="Biome"/>
                <a:ea typeface="+mn-lt"/>
                <a:cs typeface="+mn-lt"/>
              </a:rPr>
              <a:t>Get the models</a:t>
            </a:r>
          </a:p>
          <a:p>
            <a:r>
              <a:rPr lang="en-US" sz="1400" dirty="0">
                <a:latin typeface="Amasis MT Pro"/>
                <a:cs typeface="Biome"/>
              </a:rPr>
              <a:t>$ apt-get update &amp;&amp; apt-get install python3-pip python3 -y &amp;&amp; apt-get install </a:t>
            </a:r>
            <a:r>
              <a:rPr lang="en-US" sz="1400" dirty="0" err="1">
                <a:latin typeface="Amasis MT Pro"/>
                <a:cs typeface="Biome"/>
              </a:rPr>
              <a:t>wget</a:t>
            </a:r>
            <a:r>
              <a:rPr lang="en-US" sz="1400" dirty="0">
                <a:latin typeface="Amasis MT Pro"/>
                <a:cs typeface="Biome"/>
              </a:rPr>
              <a:t> -y &amp;&amp; apt-get install zip –y</a:t>
            </a:r>
          </a:p>
          <a:p>
            <a:r>
              <a:rPr lang="en-US" sz="1400" dirty="0">
                <a:latin typeface="Amasis MT Pro"/>
                <a:ea typeface="+mn-lt"/>
                <a:cs typeface="+mn-lt"/>
              </a:rPr>
              <a:t>$ </a:t>
            </a:r>
            <a:r>
              <a:rPr lang="en-US" sz="1400" dirty="0" err="1">
                <a:latin typeface="Amasis MT Pro"/>
                <a:ea typeface="+mn-lt"/>
                <a:cs typeface="+mn-lt"/>
              </a:rPr>
              <a:t>mkdir</a:t>
            </a:r>
            <a:r>
              <a:rPr lang="en-US" sz="1400" dirty="0">
                <a:latin typeface="Amasis MT Pro"/>
                <a:ea typeface="+mn-lt"/>
                <a:cs typeface="+mn-lt"/>
              </a:rPr>
              <a:t> -p /</a:t>
            </a:r>
            <a:r>
              <a:rPr lang="en-US" sz="1400" dirty="0" err="1">
                <a:latin typeface="Amasis MT Pro"/>
                <a:ea typeface="+mn-lt"/>
                <a:cs typeface="+mn-lt"/>
              </a:rPr>
              <a:t>src</a:t>
            </a:r>
            <a:r>
              <a:rPr lang="en-US" sz="1400" dirty="0">
                <a:latin typeface="Amasis MT Pro"/>
                <a:ea typeface="+mn-lt"/>
                <a:cs typeface="+mn-lt"/>
              </a:rPr>
              <a:t>/models</a:t>
            </a:r>
            <a:endParaRPr lang="en-US" dirty="0">
              <a:latin typeface="Amasis MT Pro"/>
            </a:endParaRPr>
          </a:p>
          <a:p>
            <a:r>
              <a:rPr lang="en-US" sz="1400" dirty="0">
                <a:latin typeface="Amasis MT Pro"/>
                <a:ea typeface="+mn-lt"/>
                <a:cs typeface="+mn-lt"/>
              </a:rPr>
              <a:t>$ </a:t>
            </a:r>
            <a:r>
              <a:rPr lang="en-US" sz="1400" dirty="0" err="1">
                <a:latin typeface="Amasis MT Pro"/>
                <a:ea typeface="+mn-lt"/>
                <a:cs typeface="+mn-lt"/>
              </a:rPr>
              <a:t>wget</a:t>
            </a:r>
            <a:r>
              <a:rPr lang="en-US" sz="1400" dirty="0">
                <a:latin typeface="Amasis MT Pro"/>
                <a:ea typeface="+mn-lt"/>
                <a:cs typeface="+mn-lt"/>
              </a:rPr>
              <a:t> https://public.ukp.informatik.tu-darmstadt.de/reimers/sentence-transformers/v0.2/paraphrase-mpnet-base-v2.zip</a:t>
            </a:r>
            <a:endParaRPr lang="en-US" dirty="0">
              <a:latin typeface="Amasis MT Pro"/>
            </a:endParaRPr>
          </a:p>
          <a:p>
            <a:r>
              <a:rPr lang="en-US" sz="1400" dirty="0">
                <a:latin typeface="Amasis MT Pro"/>
                <a:ea typeface="+mn-lt"/>
                <a:cs typeface="+mn-lt"/>
              </a:rPr>
              <a:t>$ unzip paraphrase-mpnet-base-v2.zip -d /</a:t>
            </a:r>
            <a:r>
              <a:rPr lang="en-US" sz="1400" dirty="0" err="1">
                <a:latin typeface="Amasis MT Pro"/>
                <a:ea typeface="+mn-lt"/>
                <a:cs typeface="+mn-lt"/>
              </a:rPr>
              <a:t>src</a:t>
            </a:r>
            <a:r>
              <a:rPr lang="en-US" sz="1400" dirty="0">
                <a:latin typeface="Amasis MT Pro"/>
                <a:ea typeface="+mn-lt"/>
                <a:cs typeface="+mn-lt"/>
              </a:rPr>
              <a:t>/models/paraphrase-mpnet-base-v2/</a:t>
            </a:r>
            <a:endParaRPr lang="en-US" dirty="0">
              <a:latin typeface="Amasis MT Pro"/>
            </a:endParaRPr>
          </a:p>
          <a:p>
            <a:endParaRPr lang="en-US" sz="2000" dirty="0">
              <a:latin typeface="Biome"/>
              <a:cs typeface="Biome"/>
            </a:endParaRPr>
          </a:p>
          <a:p>
            <a:endParaRPr lang="en-US" sz="2000" dirty="0">
              <a:latin typeface="Biome"/>
              <a:cs typeface="Biome"/>
            </a:endParaRPr>
          </a:p>
          <a:p>
            <a:endParaRPr lang="en-US" sz="2000" dirty="0">
              <a:latin typeface="Biome"/>
              <a:cs typeface="Biome"/>
            </a:endParaRPr>
          </a:p>
          <a:p>
            <a:pPr marL="342900" indent="-342900">
              <a:buFont typeface="Arial"/>
              <a:buChar char="•"/>
            </a:pPr>
            <a:r>
              <a:rPr lang="en-US" sz="2000" dirty="0">
                <a:latin typeface="Biome"/>
                <a:cs typeface="Biome"/>
              </a:rPr>
              <a:t>Install requirements</a:t>
            </a:r>
          </a:p>
          <a:p>
            <a:r>
              <a:rPr lang="en-US" sz="1400" dirty="0">
                <a:latin typeface="Amasis MT Pro"/>
                <a:cs typeface="Biome"/>
              </a:rPr>
              <a:t>$ cd server</a:t>
            </a:r>
          </a:p>
          <a:p>
            <a:r>
              <a:rPr lang="en-US" sz="1400" dirty="0">
                <a:latin typeface="Amasis MT Pro"/>
                <a:cs typeface="Biome"/>
              </a:rPr>
              <a:t>$ </a:t>
            </a:r>
            <a:r>
              <a:rPr lang="en-US" sz="1400" dirty="0" err="1">
                <a:latin typeface="Amasis MT Pro"/>
                <a:cs typeface="Biome"/>
              </a:rPr>
              <a:t>mkdir</a:t>
            </a:r>
            <a:r>
              <a:rPr lang="en-US" sz="1400" dirty="0">
                <a:latin typeface="Amasis MT Pro"/>
                <a:cs typeface="Biome"/>
              </a:rPr>
              <a:t> app</a:t>
            </a:r>
            <a:endParaRPr lang="en-US" sz="2000" dirty="0">
              <a:latin typeface="Biome"/>
              <a:cs typeface="Biome"/>
            </a:endParaRPr>
          </a:p>
          <a:p>
            <a:r>
              <a:rPr lang="en-US" sz="1400" dirty="0">
                <a:latin typeface="Amasis MT Pro"/>
                <a:ea typeface="+mn-lt"/>
                <a:cs typeface="Biome"/>
              </a:rPr>
              <a:t>$ cd app</a:t>
            </a:r>
          </a:p>
          <a:p>
            <a:r>
              <a:rPr lang="en-US" sz="1400" dirty="0">
                <a:latin typeface="Amasis MT Pro"/>
                <a:ea typeface="+mn-lt"/>
                <a:cs typeface="+mn-lt"/>
              </a:rPr>
              <a:t>$ pip3 install -r /requirements.txt -</a:t>
            </a:r>
            <a:r>
              <a:rPr lang="en-US" sz="1400" dirty="0" err="1">
                <a:latin typeface="Amasis MT Pro"/>
                <a:ea typeface="+mn-lt"/>
                <a:cs typeface="+mn-lt"/>
              </a:rPr>
              <a:t>i</a:t>
            </a:r>
            <a:r>
              <a:rPr lang="en-US" sz="1400" dirty="0">
                <a:latin typeface="Amasis MT Pro"/>
                <a:ea typeface="+mn-lt"/>
                <a:cs typeface="+mn-lt"/>
              </a:rPr>
              <a:t> https://mirrors.aliyun.com/pypi/simple --trusted-host mirrors.aliyun.com</a:t>
            </a:r>
            <a:endParaRPr lang="en-US" sz="1400" dirty="0">
              <a:latin typeface="Amasis MT Pro"/>
              <a:ea typeface="+mn-lt"/>
              <a:cs typeface="Biome"/>
            </a:endParaRPr>
          </a:p>
          <a:p>
            <a:endParaRPr lang="en-US" sz="1400" dirty="0">
              <a:latin typeface="Amasis MT Pro"/>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cs typeface="Biome"/>
            </a:endParaRPr>
          </a:p>
          <a:p>
            <a:pPr marL="285750" indent="-285750">
              <a:buFont typeface="Arial"/>
              <a:buChar char="•"/>
            </a:pPr>
            <a:endParaRPr lang="en-US" sz="2000" dirty="0"/>
          </a:p>
        </p:txBody>
      </p:sp>
    </p:spTree>
    <p:extLst>
      <p:ext uri="{BB962C8B-B14F-4D97-AF65-F5344CB8AC3E}">
        <p14:creationId xmlns:p14="http://schemas.microsoft.com/office/powerpoint/2010/main" val="123045506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43901" y="6057901"/>
            <a:ext cx="35686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Answering-Server</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226733" y="797984"/>
            <a:ext cx="882861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Biome"/>
                <a:cs typeface="Biome"/>
              </a:rPr>
              <a:t>Modify config.py</a:t>
            </a:r>
          </a:p>
          <a:p>
            <a:endParaRPr lang="en-US" sz="2000" dirty="0">
              <a:latin typeface="Biome"/>
              <a:cs typeface="Biome"/>
            </a:endParaRPr>
          </a:p>
          <a:p>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endParaRPr lang="en-US" sz="2000" dirty="0">
              <a:latin typeface="Biome"/>
              <a:cs typeface="Biome"/>
            </a:endParaRPr>
          </a:p>
          <a:p>
            <a:pPr marL="342900" indent="-342900">
              <a:buFont typeface="Arial"/>
              <a:buChar char="•"/>
            </a:pPr>
            <a:r>
              <a:rPr lang="en-US" sz="2000" dirty="0">
                <a:latin typeface="Biome"/>
                <a:cs typeface="Biome"/>
              </a:rPr>
              <a:t>Run main.py</a:t>
            </a:r>
            <a:endParaRPr lang="en-US" dirty="0"/>
          </a:p>
          <a:p>
            <a:r>
              <a:rPr lang="en-US" sz="1400" dirty="0">
                <a:latin typeface="Amasis MT Pro"/>
                <a:ea typeface="+mn-lt"/>
                <a:cs typeface="Biome"/>
              </a:rPr>
              <a:t>$ cd </a:t>
            </a:r>
            <a:r>
              <a:rPr lang="en-US" sz="1400" dirty="0" err="1">
                <a:latin typeface="Amasis MT Pro"/>
                <a:ea typeface="+mn-lt"/>
                <a:cs typeface="Biome"/>
              </a:rPr>
              <a:t>src</a:t>
            </a:r>
            <a:endParaRPr lang="en-US" sz="1400" dirty="0">
              <a:latin typeface="Amasis MT Pro"/>
              <a:ea typeface="+mn-lt"/>
              <a:cs typeface="Biome"/>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python3 main.py</a:t>
            </a:r>
            <a:endParaRPr lang="en-US" sz="1400" dirty="0">
              <a:latin typeface="Amasis MT Pro"/>
              <a:cs typeface="Biome"/>
            </a:endParaRPr>
          </a:p>
          <a:p>
            <a:endParaRPr lang="en-US" sz="2000" dirty="0">
              <a:latin typeface="Biome"/>
              <a:cs typeface="Biome"/>
            </a:endParaRPr>
          </a:p>
        </p:txBody>
      </p:sp>
      <p:graphicFrame>
        <p:nvGraphicFramePr>
          <p:cNvPr id="7" name="Table 6">
            <a:extLst>
              <a:ext uri="{FF2B5EF4-FFF2-40B4-BE49-F238E27FC236}">
                <a16:creationId xmlns:a16="http://schemas.microsoft.com/office/drawing/2014/main" id="{42CAB851-7895-43BE-91E5-F5B80429CC92}"/>
              </a:ext>
            </a:extLst>
          </p:cNvPr>
          <p:cNvGraphicFramePr>
            <a:graphicFrameLocks noGrp="1"/>
          </p:cNvGraphicFramePr>
          <p:nvPr>
            <p:extLst>
              <p:ext uri="{D42A27DB-BD31-4B8C-83A1-F6EECF244321}">
                <p14:modId xmlns:p14="http://schemas.microsoft.com/office/powerpoint/2010/main" val="217932821"/>
              </p:ext>
            </p:extLst>
          </p:nvPr>
        </p:nvGraphicFramePr>
        <p:xfrm>
          <a:off x="889000" y="1471083"/>
          <a:ext cx="11041081" cy="3597002"/>
        </p:xfrm>
        <a:graphic>
          <a:graphicData uri="http://schemas.openxmlformats.org/drawingml/2006/table">
            <a:tbl>
              <a:tblPr firstRow="1" bandRow="1">
                <a:tableStyleId>{21E4AEA4-8DFA-4A89-87EB-49C32662AFE0}</a:tableStyleId>
              </a:tblPr>
              <a:tblGrid>
                <a:gridCol w="2535925">
                  <a:extLst>
                    <a:ext uri="{9D8B030D-6E8A-4147-A177-3AD203B41FA5}">
                      <a16:colId xmlns:a16="http://schemas.microsoft.com/office/drawing/2014/main" val="3444814483"/>
                    </a:ext>
                  </a:extLst>
                </a:gridCol>
                <a:gridCol w="6707187">
                  <a:extLst>
                    <a:ext uri="{9D8B030D-6E8A-4147-A177-3AD203B41FA5}">
                      <a16:colId xmlns:a16="http://schemas.microsoft.com/office/drawing/2014/main" val="450764979"/>
                    </a:ext>
                  </a:extLst>
                </a:gridCol>
                <a:gridCol w="1797969">
                  <a:extLst>
                    <a:ext uri="{9D8B030D-6E8A-4147-A177-3AD203B41FA5}">
                      <a16:colId xmlns:a16="http://schemas.microsoft.com/office/drawing/2014/main" val="2071412594"/>
                    </a:ext>
                  </a:extLst>
                </a:gridCol>
              </a:tblGrid>
              <a:tr h="272961">
                <a:tc>
                  <a:txBody>
                    <a:bodyPr/>
                    <a:lstStyle/>
                    <a:p>
                      <a:r>
                        <a:rPr lang="en-US" dirty="0"/>
                        <a:t>Parameter</a:t>
                      </a:r>
                    </a:p>
                  </a:txBody>
                  <a:tcPr/>
                </a:tc>
                <a:tc>
                  <a:txBody>
                    <a:bodyPr/>
                    <a:lstStyle/>
                    <a:p>
                      <a:r>
                        <a:rPr lang="en-US" dirty="0"/>
                        <a:t>Description</a:t>
                      </a:r>
                    </a:p>
                  </a:txBody>
                  <a:tcPr/>
                </a:tc>
                <a:tc>
                  <a:txBody>
                    <a:bodyPr/>
                    <a:lstStyle/>
                    <a:p>
                      <a:r>
                        <a:rPr lang="en-US" dirty="0"/>
                        <a:t>Default setting</a:t>
                      </a:r>
                    </a:p>
                  </a:txBody>
                  <a:tcPr/>
                </a:tc>
                <a:extLst>
                  <a:ext uri="{0D108BD9-81ED-4DB2-BD59-A6C34878D82A}">
                    <a16:rowId xmlns:a16="http://schemas.microsoft.com/office/drawing/2014/main" val="73058486"/>
                  </a:ext>
                </a:extLst>
              </a:tr>
              <a:tr h="487431">
                <a:tc>
                  <a:txBody>
                    <a:bodyPr/>
                    <a:lstStyle/>
                    <a:p>
                      <a:r>
                        <a:rPr lang="en-US" dirty="0">
                          <a:effectLst/>
                        </a:rPr>
                        <a:t>MILVUS_HOST</a:t>
                      </a:r>
                    </a:p>
                  </a:txBody>
                  <a:tcPr marL="123825" marR="123825" marT="57150" marB="57150" anchor="ctr"/>
                </a:tc>
                <a:tc>
                  <a:txBody>
                    <a:bodyPr/>
                    <a:lstStyle/>
                    <a:p>
                      <a:r>
                        <a:rPr lang="en-US" dirty="0">
                          <a:effectLst/>
                        </a:rPr>
                        <a:t>The IP address of Milvus, you can get it by </a:t>
                      </a:r>
                      <a:r>
                        <a:rPr lang="en-US" dirty="0" err="1">
                          <a:effectLst/>
                        </a:rPr>
                        <a:t>ifconfig</a:t>
                      </a:r>
                      <a:r>
                        <a:rPr lang="en-US" dirty="0">
                          <a:effectLst/>
                        </a:rPr>
                        <a:t>.</a:t>
                      </a:r>
                    </a:p>
                  </a:txBody>
                  <a:tcPr marL="123825" marR="123825" marT="57150" marB="57150" anchor="ctr"/>
                </a:tc>
                <a:tc>
                  <a:txBody>
                    <a:bodyPr/>
                    <a:lstStyle/>
                    <a:p>
                      <a:r>
                        <a:rPr lang="en-US" dirty="0">
                          <a:effectLst/>
                        </a:rPr>
                        <a:t>127.0.0.1</a:t>
                      </a:r>
                    </a:p>
                  </a:txBody>
                  <a:tcPr marL="123825" marR="123825" marT="57150" marB="57150" anchor="ctr"/>
                </a:tc>
                <a:extLst>
                  <a:ext uri="{0D108BD9-81ED-4DB2-BD59-A6C34878D82A}">
                    <a16:rowId xmlns:a16="http://schemas.microsoft.com/office/drawing/2014/main" val="1179005492"/>
                  </a:ext>
                </a:extLst>
              </a:tr>
              <a:tr h="292458">
                <a:tc>
                  <a:txBody>
                    <a:bodyPr/>
                    <a:lstStyle/>
                    <a:p>
                      <a:r>
                        <a:rPr lang="en-US" dirty="0">
                          <a:effectLst/>
                        </a:rPr>
                        <a:t>MILVUS_PORT</a:t>
                      </a:r>
                    </a:p>
                  </a:txBody>
                  <a:tcPr marL="123825" marR="123825" marT="57150" marB="57150" anchor="ctr"/>
                </a:tc>
                <a:tc>
                  <a:txBody>
                    <a:bodyPr/>
                    <a:lstStyle/>
                    <a:p>
                      <a:r>
                        <a:rPr lang="en-US" dirty="0">
                          <a:effectLst/>
                        </a:rPr>
                        <a:t>Port of Milvus.</a:t>
                      </a:r>
                    </a:p>
                  </a:txBody>
                  <a:tcPr marL="123825" marR="123825" marT="57150" marB="57150" anchor="ctr"/>
                </a:tc>
                <a:tc>
                  <a:txBody>
                    <a:bodyPr/>
                    <a:lstStyle/>
                    <a:p>
                      <a:r>
                        <a:rPr lang="en-US" dirty="0">
                          <a:effectLst/>
                        </a:rPr>
                        <a:t>19530</a:t>
                      </a:r>
                    </a:p>
                  </a:txBody>
                  <a:tcPr marL="123825" marR="123825" marT="57150" marB="57150" anchor="ctr"/>
                </a:tc>
                <a:extLst>
                  <a:ext uri="{0D108BD9-81ED-4DB2-BD59-A6C34878D82A}">
                    <a16:rowId xmlns:a16="http://schemas.microsoft.com/office/drawing/2014/main" val="1451016214"/>
                  </a:ext>
                </a:extLst>
              </a:tr>
              <a:tr h="292458">
                <a:tc>
                  <a:txBody>
                    <a:bodyPr/>
                    <a:lstStyle/>
                    <a:p>
                      <a:r>
                        <a:rPr lang="en-US" dirty="0">
                          <a:effectLst/>
                        </a:rPr>
                        <a:t>VECTOR_DIMENSION</a:t>
                      </a:r>
                    </a:p>
                  </a:txBody>
                  <a:tcPr marL="123825" marR="123825" marT="57150" marB="57150" anchor="ctr"/>
                </a:tc>
                <a:tc>
                  <a:txBody>
                    <a:bodyPr/>
                    <a:lstStyle/>
                    <a:p>
                      <a:r>
                        <a:rPr lang="en-US" dirty="0">
                          <a:effectLst/>
                        </a:rPr>
                        <a:t>Dimension of the vectors.</a:t>
                      </a:r>
                    </a:p>
                  </a:txBody>
                  <a:tcPr marL="123825" marR="123825" marT="57150" marB="57150" anchor="ctr"/>
                </a:tc>
                <a:tc>
                  <a:txBody>
                    <a:bodyPr/>
                    <a:lstStyle/>
                    <a:p>
                      <a:r>
                        <a:rPr lang="en-US" dirty="0">
                          <a:effectLst/>
                        </a:rPr>
                        <a:t>768</a:t>
                      </a:r>
                    </a:p>
                  </a:txBody>
                  <a:tcPr marL="123825" marR="123825" marT="57150" marB="57150" anchor="ctr"/>
                </a:tc>
                <a:extLst>
                  <a:ext uri="{0D108BD9-81ED-4DB2-BD59-A6C34878D82A}">
                    <a16:rowId xmlns:a16="http://schemas.microsoft.com/office/drawing/2014/main" val="21249531"/>
                  </a:ext>
                </a:extLst>
              </a:tr>
              <a:tr h="292458">
                <a:tc>
                  <a:txBody>
                    <a:bodyPr/>
                    <a:lstStyle/>
                    <a:p>
                      <a:r>
                        <a:rPr lang="en-US" dirty="0">
                          <a:effectLst/>
                        </a:rPr>
                        <a:t>MYSQL_HOST</a:t>
                      </a:r>
                    </a:p>
                  </a:txBody>
                  <a:tcPr marL="123825" marR="123825" marT="57150" marB="57150" anchor="ctr"/>
                </a:tc>
                <a:tc>
                  <a:txBody>
                    <a:bodyPr/>
                    <a:lstStyle/>
                    <a:p>
                      <a:r>
                        <a:rPr lang="en-US" dirty="0">
                          <a:effectLst/>
                        </a:rPr>
                        <a:t>The IP address of </a:t>
                      </a:r>
                      <a:r>
                        <a:rPr lang="en-US" dirty="0" err="1">
                          <a:effectLst/>
                        </a:rPr>
                        <a:t>Mysql</a:t>
                      </a:r>
                      <a:r>
                        <a:rPr lang="en-US" dirty="0">
                          <a:effectLst/>
                        </a:rPr>
                        <a:t>.</a:t>
                      </a:r>
                    </a:p>
                  </a:txBody>
                  <a:tcPr marL="123825" marR="123825" marT="57150" marB="57150" anchor="ctr"/>
                </a:tc>
                <a:tc>
                  <a:txBody>
                    <a:bodyPr/>
                    <a:lstStyle/>
                    <a:p>
                      <a:r>
                        <a:rPr lang="en-US" dirty="0">
                          <a:effectLst/>
                        </a:rPr>
                        <a:t>127.0.0.1</a:t>
                      </a:r>
                    </a:p>
                  </a:txBody>
                  <a:tcPr marL="123825" marR="123825" marT="57150" marB="57150" anchor="ctr"/>
                </a:tc>
                <a:extLst>
                  <a:ext uri="{0D108BD9-81ED-4DB2-BD59-A6C34878D82A}">
                    <a16:rowId xmlns:a16="http://schemas.microsoft.com/office/drawing/2014/main" val="1178096773"/>
                  </a:ext>
                </a:extLst>
              </a:tr>
              <a:tr h="292458">
                <a:tc>
                  <a:txBody>
                    <a:bodyPr/>
                    <a:lstStyle/>
                    <a:p>
                      <a:r>
                        <a:rPr lang="en-US" dirty="0">
                          <a:effectLst/>
                        </a:rPr>
                        <a:t>MYSQL_PORT</a:t>
                      </a:r>
                    </a:p>
                  </a:txBody>
                  <a:tcPr marL="123825" marR="123825" marT="57150" marB="57150" anchor="ctr"/>
                </a:tc>
                <a:tc>
                  <a:txBody>
                    <a:bodyPr/>
                    <a:lstStyle/>
                    <a:p>
                      <a:r>
                        <a:rPr lang="en-US" dirty="0">
                          <a:effectLst/>
                        </a:rPr>
                        <a:t>Port of Milvus.</a:t>
                      </a:r>
                    </a:p>
                  </a:txBody>
                  <a:tcPr marL="123825" marR="123825" marT="57150" marB="57150" anchor="ctr"/>
                </a:tc>
                <a:tc>
                  <a:txBody>
                    <a:bodyPr/>
                    <a:lstStyle/>
                    <a:p>
                      <a:r>
                        <a:rPr lang="en-US" dirty="0">
                          <a:effectLst/>
                        </a:rPr>
                        <a:t>3306</a:t>
                      </a:r>
                    </a:p>
                  </a:txBody>
                  <a:tcPr marL="123825" marR="123825" marT="57150" marB="57150" anchor="ctr"/>
                </a:tc>
                <a:extLst>
                  <a:ext uri="{0D108BD9-81ED-4DB2-BD59-A6C34878D82A}">
                    <a16:rowId xmlns:a16="http://schemas.microsoft.com/office/drawing/2014/main" val="3643430109"/>
                  </a:ext>
                </a:extLst>
              </a:tr>
              <a:tr h="497179">
                <a:tc>
                  <a:txBody>
                    <a:bodyPr/>
                    <a:lstStyle/>
                    <a:p>
                      <a:r>
                        <a:rPr lang="en-US" dirty="0">
                          <a:effectLst/>
                        </a:rPr>
                        <a:t>DEFAULT_TABLE</a:t>
                      </a:r>
                    </a:p>
                  </a:txBody>
                  <a:tcPr marL="123825" marR="123825" marT="57150" marB="57150" anchor="ctr"/>
                </a:tc>
                <a:tc>
                  <a:txBody>
                    <a:bodyPr/>
                    <a:lstStyle/>
                    <a:p>
                      <a:r>
                        <a:rPr lang="en-US" dirty="0">
                          <a:effectLst/>
                        </a:rPr>
                        <a:t>The milvus and </a:t>
                      </a:r>
                      <a:r>
                        <a:rPr lang="en-US" dirty="0" err="1">
                          <a:effectLst/>
                        </a:rPr>
                        <a:t>mysql</a:t>
                      </a:r>
                      <a:r>
                        <a:rPr lang="en-US" dirty="0">
                          <a:effectLst/>
                        </a:rPr>
                        <a:t> default collection name.</a:t>
                      </a:r>
                    </a:p>
                  </a:txBody>
                  <a:tcPr marL="123825" marR="123825" marT="57150" marB="57150" anchor="ctr"/>
                </a:tc>
                <a:tc>
                  <a:txBody>
                    <a:bodyPr/>
                    <a:lstStyle/>
                    <a:p>
                      <a:r>
                        <a:rPr lang="en-US" dirty="0" err="1">
                          <a:effectLst/>
                        </a:rPr>
                        <a:t>milvus_qa</a:t>
                      </a:r>
                    </a:p>
                  </a:txBody>
                  <a:tcPr marL="123825" marR="123825" marT="57150" marB="57150" anchor="ctr"/>
                </a:tc>
                <a:extLst>
                  <a:ext uri="{0D108BD9-81ED-4DB2-BD59-A6C34878D82A}">
                    <a16:rowId xmlns:a16="http://schemas.microsoft.com/office/drawing/2014/main" val="3836294939"/>
                  </a:ext>
                </a:extLst>
              </a:tr>
              <a:tr h="692152">
                <a:tc>
                  <a:txBody>
                    <a:bodyPr/>
                    <a:lstStyle/>
                    <a:p>
                      <a:r>
                        <a:rPr lang="en-US" dirty="0">
                          <a:effectLst/>
                        </a:rPr>
                        <a:t>MODEL_PATH</a:t>
                      </a:r>
                    </a:p>
                  </a:txBody>
                  <a:tcPr marL="123825" marR="123825" marT="57150" marB="57150" anchor="ctr"/>
                </a:tc>
                <a:tc>
                  <a:txBody>
                    <a:bodyPr/>
                    <a:lstStyle/>
                    <a:p>
                      <a:r>
                        <a:rPr lang="en-US" dirty="0">
                          <a:effectLst/>
                        </a:rPr>
                        <a:t>The path of the model paraphrase-mpnet-base-v2</a:t>
                      </a:r>
                    </a:p>
                  </a:txBody>
                  <a:tcPr marL="123825" marR="123825" marT="57150" marB="57150" anchor="ctr"/>
                </a:tc>
                <a:tc>
                  <a:txBody>
                    <a:bodyPr/>
                    <a:lstStyle/>
                    <a:p>
                      <a:endParaRPr lang="en-US"/>
                    </a:p>
                  </a:txBody>
                  <a:tcPr/>
                </a:tc>
                <a:extLst>
                  <a:ext uri="{0D108BD9-81ED-4DB2-BD59-A6C34878D82A}">
                    <a16:rowId xmlns:a16="http://schemas.microsoft.com/office/drawing/2014/main" val="2540402472"/>
                  </a:ext>
                </a:extLst>
              </a:tr>
            </a:tbl>
          </a:graphicData>
        </a:graphic>
      </p:graphicFrame>
    </p:spTree>
    <p:extLst>
      <p:ext uri="{BB962C8B-B14F-4D97-AF65-F5344CB8AC3E}">
        <p14:creationId xmlns:p14="http://schemas.microsoft.com/office/powerpoint/2010/main" val="389380878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86234" y="6057901"/>
            <a:ext cx="3526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Answering-Client</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967317"/>
            <a:ext cx="882861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Biome"/>
                <a:cs typeface="Biome"/>
              </a:rPr>
              <a:t>CLIENT</a:t>
            </a:r>
          </a:p>
          <a:p>
            <a:endParaRPr lang="en-US" sz="2800" dirty="0">
              <a:latin typeface="Biome"/>
              <a:cs typeface="Biome"/>
            </a:endParaRPr>
          </a:p>
          <a:p>
            <a:pPr marL="342900" indent="-342900">
              <a:buFont typeface="Arial"/>
              <a:buChar char="•"/>
            </a:pPr>
            <a:r>
              <a:rPr lang="en-US" sz="2000" dirty="0">
                <a:latin typeface="Biome"/>
                <a:cs typeface="Biome"/>
              </a:rPr>
              <a:t>Start  the front-end</a:t>
            </a:r>
          </a:p>
          <a:p>
            <a:r>
              <a:rPr lang="en-US" sz="1400" dirty="0">
                <a:latin typeface="Amasis MT Pro"/>
                <a:cs typeface="Biome"/>
              </a:rPr>
              <a:t>$ export API_URL='http://127.0.0.1:8000'    </a:t>
            </a:r>
            <a:r>
              <a:rPr lang="en-US" sz="1400" i="1" u="sng" dirty="0">
                <a:latin typeface="Amasis MT Pro"/>
                <a:cs typeface="Biome"/>
              </a:rPr>
              <a:t>*insert IP in according to config.py*</a:t>
            </a:r>
            <a:r>
              <a:rPr lang="en-US" sz="1400" dirty="0">
                <a:latin typeface="Amasis MT Pro"/>
                <a:cs typeface="Biome"/>
              </a:rPr>
              <a:t>
$ docker run -d -p 80:80 \
-e API_URL=${API_URL} \
</a:t>
            </a:r>
            <a:r>
              <a:rPr lang="en-US" sz="1400" dirty="0" err="1">
                <a:latin typeface="Amasis MT Pro"/>
                <a:cs typeface="Biome"/>
              </a:rPr>
              <a:t>milvusbootcamp</a:t>
            </a:r>
            <a:r>
              <a:rPr lang="en-US" sz="1400" dirty="0">
                <a:latin typeface="Amasis MT Pro"/>
                <a:cs typeface="Biome"/>
              </a:rPr>
              <a:t>/qa-chatbot-client:v1</a:t>
            </a:r>
          </a:p>
          <a:p>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ea typeface="+mn-lt"/>
                <a:cs typeface="+mn-lt"/>
              </a:rPr>
              <a:t>Enter </a:t>
            </a:r>
            <a:r>
              <a:rPr lang="en-US" sz="2000" i="1" dirty="0">
                <a:latin typeface="Biome"/>
                <a:cs typeface="Biome"/>
              </a:rPr>
              <a:t>WEBCLIENT_IP:80</a:t>
            </a:r>
            <a:r>
              <a:rPr lang="en-US" sz="2000" dirty="0">
                <a:latin typeface="Biome"/>
                <a:ea typeface="+mn-lt"/>
                <a:cs typeface="+mn-lt"/>
              </a:rPr>
              <a:t> in the browser to open the interface for reverse image search.</a:t>
            </a:r>
          </a:p>
          <a:p>
            <a:pPr marL="285750" indent="-285750">
              <a:buFont typeface="Arial"/>
              <a:buChar char="•"/>
            </a:pPr>
            <a:endParaRPr lang="en-US" sz="2000" dirty="0">
              <a:latin typeface="Century Gothic" panose="020B0502020202020204"/>
              <a:cs typeface="Biome"/>
            </a:endParaRPr>
          </a:p>
          <a:p>
            <a:pPr marL="285750" indent="-285750">
              <a:buFont typeface="Arial"/>
              <a:buChar char="•"/>
            </a:pPr>
            <a:endParaRPr lang="en-US" sz="2000" dirty="0"/>
          </a:p>
        </p:txBody>
      </p:sp>
    </p:spTree>
    <p:extLst>
      <p:ext uri="{BB962C8B-B14F-4D97-AF65-F5344CB8AC3E}">
        <p14:creationId xmlns:p14="http://schemas.microsoft.com/office/powerpoint/2010/main" val="35947141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7274984" y="6057901"/>
            <a:ext cx="46376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Answering-Data Description</a:t>
            </a:r>
            <a:endParaRPr lang="en-US" dirty="0">
              <a:latin typeface="Biome"/>
              <a:ea typeface="+mn-lt"/>
              <a:cs typeface="+mn-lt"/>
            </a:endParaRPr>
          </a:p>
          <a:p>
            <a:pPr algn="r"/>
            <a:endParaRPr lang="en-US" i="1" dirty="0">
              <a:latin typeface="Biome"/>
              <a:cs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258483" y="628650"/>
            <a:ext cx="882861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3955"/>
                </a:solidFill>
                <a:latin typeface="Biome"/>
                <a:ea typeface="+mn-lt"/>
                <a:cs typeface="+mn-lt"/>
              </a:rPr>
              <a:t>DATA DESCRIPTION</a:t>
            </a:r>
            <a:endParaRPr lang="en-US" sz="2800" dirty="0">
              <a:latin typeface="Biome"/>
            </a:endParaRPr>
          </a:p>
          <a:p>
            <a:endParaRPr lang="en-US" sz="2400" dirty="0">
              <a:latin typeface="Biome"/>
              <a:ea typeface="+mn-lt"/>
              <a:cs typeface="+mn-lt"/>
            </a:endParaRPr>
          </a:p>
          <a:p>
            <a:r>
              <a:rPr lang="en-US" sz="2400" dirty="0">
                <a:latin typeface="Biome"/>
                <a:ea typeface="+mn-lt"/>
                <a:cs typeface="+mn-lt"/>
              </a:rPr>
              <a:t>The dataset needed for this system is a CSV format file which needs to contain a column of questions and a column of answers.</a:t>
            </a:r>
            <a:endParaRPr lang="en-US" sz="2400" dirty="0">
              <a:latin typeface="Biome"/>
              <a:cs typeface="Biome"/>
            </a:endParaRPr>
          </a:p>
        </p:txBody>
      </p:sp>
      <p:pic>
        <p:nvPicPr>
          <p:cNvPr id="7" name="Picture 7" descr="Application, table&#10;&#10;Description automatically generated">
            <a:extLst>
              <a:ext uri="{FF2B5EF4-FFF2-40B4-BE49-F238E27FC236}">
                <a16:creationId xmlns:a16="http://schemas.microsoft.com/office/drawing/2014/main" id="{143BA2CD-8A0B-47D4-B85B-2DA827961ACE}"/>
              </a:ext>
            </a:extLst>
          </p:cNvPr>
          <p:cNvPicPr>
            <a:picLocks noChangeAspect="1"/>
          </p:cNvPicPr>
          <p:nvPr/>
        </p:nvPicPr>
        <p:blipFill>
          <a:blip r:embed="rId3"/>
          <a:stretch>
            <a:fillRect/>
          </a:stretch>
        </p:blipFill>
        <p:spPr>
          <a:xfrm>
            <a:off x="2152651" y="3157110"/>
            <a:ext cx="9251949" cy="2628696"/>
          </a:xfrm>
          <a:prstGeom prst="rect">
            <a:avLst/>
          </a:prstGeom>
        </p:spPr>
      </p:pic>
    </p:spTree>
    <p:extLst>
      <p:ext uri="{BB962C8B-B14F-4D97-AF65-F5344CB8AC3E}">
        <p14:creationId xmlns:p14="http://schemas.microsoft.com/office/powerpoint/2010/main" val="51980118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Text Search Engine</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259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It is a tool that compare the keywords or semantics users input against a database of texts, and then return the results that meet certain criteria.</a:t>
            </a:r>
          </a:p>
          <a:p>
            <a:pPr>
              <a:buNone/>
            </a:pPr>
            <a:endParaRPr lang="en-US" sz="2400" dirty="0">
              <a:latin typeface="Century Gothic"/>
              <a:ea typeface="+mn-lt"/>
              <a:cs typeface="+mn-lt"/>
            </a:endParaRPr>
          </a:p>
          <a:p>
            <a:pPr>
              <a:buNone/>
            </a:pPr>
            <a:r>
              <a:rPr lang="en-US" sz="2400" dirty="0">
                <a:latin typeface="Biome"/>
                <a:ea typeface="+mn-lt"/>
                <a:cs typeface="+mn-lt"/>
              </a:rPr>
              <a:t>      The ML model and third-party software used include:</a:t>
            </a:r>
          </a:p>
          <a:p>
            <a:pPr lvl="1"/>
            <a:r>
              <a:rPr lang="en-US" sz="2200" dirty="0">
                <a:latin typeface="Biome"/>
                <a:ea typeface="+mn-lt"/>
                <a:cs typeface="+mn-lt"/>
              </a:rPr>
              <a:t>BERT;</a:t>
            </a:r>
          </a:p>
          <a:p>
            <a:pPr lvl="1"/>
            <a:r>
              <a:rPr lang="en-US" sz="2200" dirty="0">
                <a:latin typeface="Biome"/>
                <a:ea typeface="+mn-lt"/>
                <a:cs typeface="+mn-lt"/>
              </a:rPr>
              <a:t>MySQL</a:t>
            </a: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Text Search Engine</a:t>
            </a:r>
          </a:p>
        </p:txBody>
      </p:sp>
    </p:spTree>
    <p:extLst>
      <p:ext uri="{BB962C8B-B14F-4D97-AF65-F5344CB8AC3E}">
        <p14:creationId xmlns:p14="http://schemas.microsoft.com/office/powerpoint/2010/main" val="207640207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TSE-Implementation</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259805" y="1710267"/>
            <a:ext cx="8862484" cy="3777622"/>
          </a:xfrm>
        </p:spPr>
        <p:txBody>
          <a:bodyPr vert="horz" lIns="91440" tIns="45720" rIns="91440" bIns="45720" rtlCol="0" anchor="t">
            <a:normAutofit/>
          </a:bodyPr>
          <a:lstStyle/>
          <a:p>
            <a:pPr>
              <a:buNone/>
            </a:pPr>
            <a:endParaRPr lang="en-US" sz="2400">
              <a:latin typeface="Biome"/>
              <a:ea typeface="+mn-lt"/>
              <a:cs typeface="+mn-lt"/>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Text Search Engine</a:t>
            </a:r>
          </a:p>
        </p:txBody>
      </p:sp>
      <p:pic>
        <p:nvPicPr>
          <p:cNvPr id="5" name="Picture 5" descr="Diagram&#10;&#10;Description automatically generated">
            <a:extLst>
              <a:ext uri="{FF2B5EF4-FFF2-40B4-BE49-F238E27FC236}">
                <a16:creationId xmlns:a16="http://schemas.microsoft.com/office/drawing/2014/main" id="{D42D9EE4-923C-41CF-801B-CD24C62EEAA6}"/>
              </a:ext>
            </a:extLst>
          </p:cNvPr>
          <p:cNvPicPr>
            <a:picLocks noChangeAspect="1"/>
          </p:cNvPicPr>
          <p:nvPr/>
        </p:nvPicPr>
        <p:blipFill>
          <a:blip r:embed="rId3"/>
          <a:stretch>
            <a:fillRect/>
          </a:stretch>
        </p:blipFill>
        <p:spPr>
          <a:xfrm>
            <a:off x="2618317" y="1594943"/>
            <a:ext cx="8034866" cy="4271364"/>
          </a:xfrm>
          <a:prstGeom prst="rect">
            <a:avLst/>
          </a:prstGeom>
        </p:spPr>
      </p:pic>
    </p:spTree>
    <p:extLst>
      <p:ext uri="{BB962C8B-B14F-4D97-AF65-F5344CB8AC3E}">
        <p14:creationId xmlns:p14="http://schemas.microsoft.com/office/powerpoint/2010/main" val="13203788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ea typeface="+mj-lt"/>
                <a:cs typeface="+mj-lt"/>
              </a:rPr>
              <a:t>Technical implementation</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72E298A3-0797-4FCE-952A-201E5020658B}"/>
              </a:ext>
            </a:extLst>
          </p:cNvPr>
          <p:cNvSpPr txBox="1"/>
          <p:nvPr/>
        </p:nvSpPr>
        <p:spPr>
          <a:xfrm>
            <a:off x="8312151" y="6057901"/>
            <a:ext cx="3600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Text Search Engine-Server</a:t>
            </a:r>
          </a:p>
        </p:txBody>
      </p:sp>
      <p:sp>
        <p:nvSpPr>
          <p:cNvPr id="7" name="Content Placeholder 6">
            <a:extLst>
              <a:ext uri="{FF2B5EF4-FFF2-40B4-BE49-F238E27FC236}">
                <a16:creationId xmlns:a16="http://schemas.microsoft.com/office/drawing/2014/main" id="{C2E0AE67-9228-419B-A532-AD20136A4394}"/>
              </a:ext>
            </a:extLst>
          </p:cNvPr>
          <p:cNvSpPr>
            <a:spLocks noGrp="1"/>
          </p:cNvSpPr>
          <p:nvPr>
            <p:ph idx="1"/>
          </p:nvPr>
        </p:nvSpPr>
        <p:spPr/>
        <p:txBody>
          <a:bodyPr vert="horz" lIns="91440" tIns="45720" rIns="91440" bIns="45720" rtlCol="0" anchor="t">
            <a:normAutofit lnSpcReduction="10000"/>
          </a:bodyPr>
          <a:lstStyle/>
          <a:p>
            <a:pPr marL="0" indent="0">
              <a:buNone/>
            </a:pPr>
            <a:r>
              <a:rPr lang="en-US" sz="2800" dirty="0">
                <a:latin typeface="Biome"/>
                <a:cs typeface="Biome"/>
              </a:rPr>
              <a:t>SERVER</a:t>
            </a:r>
          </a:p>
          <a:p>
            <a:pPr marL="0" indent="0">
              <a:buNone/>
            </a:pPr>
            <a:endParaRPr lang="en-US" sz="2800" dirty="0">
              <a:latin typeface="Biome"/>
              <a:ea typeface="+mn-lt"/>
              <a:cs typeface="Biome"/>
            </a:endParaRPr>
          </a:p>
          <a:p>
            <a:pPr>
              <a:spcBef>
                <a:spcPts val="0"/>
              </a:spcBef>
              <a:buFont typeface="Arial,Sans-Serif" charset="2"/>
              <a:buChar char="•"/>
            </a:pPr>
            <a:r>
              <a:rPr lang="en-US" sz="2000" dirty="0">
                <a:latin typeface="Biome"/>
                <a:ea typeface="+mn-lt"/>
                <a:cs typeface="+mn-lt"/>
              </a:rPr>
              <a:t>Clone the repository from </a:t>
            </a:r>
            <a:r>
              <a:rPr lang="en-US" sz="2000" dirty="0" err="1">
                <a:latin typeface="Biome"/>
                <a:ea typeface="+mn-lt"/>
                <a:cs typeface="+mn-lt"/>
              </a:rPr>
              <a:t>github</a:t>
            </a:r>
            <a:endParaRPr lang="en-US" sz="2000" err="1">
              <a:latin typeface="Biome"/>
              <a:ea typeface="+mn-lt"/>
              <a:cs typeface="+mn-lt"/>
            </a:endParaRPr>
          </a:p>
          <a:p>
            <a:pPr marL="0" indent="0">
              <a:spcBef>
                <a:spcPts val="0"/>
              </a:spcBef>
              <a:buNone/>
            </a:pPr>
            <a:r>
              <a:rPr lang="en-US" sz="1400" dirty="0">
                <a:latin typeface="Amasis MT Pro"/>
                <a:ea typeface="+mn-lt"/>
                <a:cs typeface="+mn-lt"/>
              </a:rPr>
              <a:t>https://github.com/loremorla/EDA-BOT2.git</a:t>
            </a:r>
          </a:p>
          <a:p>
            <a:pPr marL="285750" indent="-285750">
              <a:spcBef>
                <a:spcPts val="0"/>
              </a:spcBef>
              <a:buFont typeface="Arial,Sans-Serif" charset="2"/>
              <a:buChar char="•"/>
            </a:pPr>
            <a:endParaRPr lang="en-US" sz="2400" dirty="0">
              <a:latin typeface="Biome"/>
              <a:ea typeface="+mn-lt"/>
              <a:cs typeface="+mn-lt"/>
            </a:endParaRPr>
          </a:p>
          <a:p>
            <a:pPr marL="285750" indent="-285750">
              <a:spcBef>
                <a:spcPts val="0"/>
              </a:spcBef>
              <a:buFont typeface="Arial,Sans-Serif" charset="2"/>
              <a:buChar char="•"/>
            </a:pPr>
            <a:r>
              <a:rPr lang="en-US" sz="2000" dirty="0">
                <a:latin typeface="Biome"/>
                <a:ea typeface="+mn-lt"/>
                <a:cs typeface="+mn-lt"/>
              </a:rPr>
              <a:t>Install Docker</a:t>
            </a:r>
          </a:p>
          <a:p>
            <a:pPr marL="285750" indent="-285750">
              <a:spcBef>
                <a:spcPts val="0"/>
              </a:spcBef>
              <a:buFont typeface="Arial,Sans-Serif" charset="2"/>
              <a:buChar char="•"/>
            </a:pPr>
            <a:endParaRPr lang="en-US" sz="2400" dirty="0">
              <a:latin typeface="Biome"/>
              <a:ea typeface="+mn-lt"/>
              <a:cs typeface="+mn-lt"/>
            </a:endParaRPr>
          </a:p>
          <a:p>
            <a:pPr marL="285750" indent="-285750">
              <a:spcBef>
                <a:spcPts val="0"/>
              </a:spcBef>
              <a:buFont typeface="Arial,Sans-Serif" charset="2"/>
              <a:buChar char="•"/>
            </a:pPr>
            <a:r>
              <a:rPr lang="en-US" sz="2000" dirty="0">
                <a:latin typeface="Biome"/>
                <a:ea typeface="+mn-lt"/>
                <a:cs typeface="+mn-lt"/>
              </a:rPr>
              <a:t>Install </a:t>
            </a:r>
            <a:r>
              <a:rPr lang="en-US" sz="2000" dirty="0">
                <a:latin typeface="Biome"/>
                <a:ea typeface="+mn-lt"/>
                <a:cs typeface="+mn-lt"/>
                <a:hlinkClick r:id="rId3"/>
              </a:rPr>
              <a:t>Milvus 2.0</a:t>
            </a:r>
            <a:r>
              <a:rPr lang="en-US" sz="2000" dirty="0">
                <a:latin typeface="Biome"/>
                <a:ea typeface="+mn-lt"/>
                <a:cs typeface="+mn-lt"/>
              </a:rPr>
              <a:t> standalone and Start</a:t>
            </a:r>
          </a:p>
          <a:p>
            <a:pPr marL="285750" indent="-285750">
              <a:spcBef>
                <a:spcPts val="0"/>
              </a:spcBef>
              <a:buFont typeface="Arial,Sans-Serif" charset="2"/>
              <a:buChar char="•"/>
            </a:pPr>
            <a:endParaRPr lang="en-US" sz="2400" dirty="0">
              <a:latin typeface="Biome"/>
              <a:ea typeface="+mn-lt"/>
              <a:cs typeface="+mn-lt"/>
            </a:endParaRPr>
          </a:p>
          <a:p>
            <a:pPr marL="285750" indent="-285750">
              <a:spcBef>
                <a:spcPts val="0"/>
              </a:spcBef>
              <a:buFont typeface="Arial,Sans-Serif" charset="2"/>
              <a:buChar char="•"/>
            </a:pPr>
            <a:r>
              <a:rPr lang="en-US" sz="2000" dirty="0">
                <a:latin typeface="Biome"/>
                <a:ea typeface="+mn-lt"/>
                <a:cs typeface="+mn-lt"/>
              </a:rPr>
              <a:t>Start MySQL </a:t>
            </a:r>
          </a:p>
          <a:p>
            <a:pPr marL="0" indent="0">
              <a:spcBef>
                <a:spcPts val="0"/>
              </a:spcBef>
              <a:buNone/>
            </a:pPr>
            <a:r>
              <a:rPr lang="en-US" sz="1400" dirty="0">
                <a:latin typeface="Amasis MT Pro"/>
                <a:cs typeface="Biome"/>
              </a:rPr>
              <a:t>$ docker run -p 3306:3306 -e MYSQL_ROOT_PASSWORD=123456 -d mysql:5.7</a:t>
            </a:r>
            <a:endParaRPr lang="en-US" sz="1400" dirty="0">
              <a:latin typeface="Amasis MT Pro"/>
            </a:endParaRPr>
          </a:p>
          <a:p>
            <a:pPr>
              <a:buFont typeface="Arial" charset="2"/>
              <a:buChar char="•"/>
            </a:pPr>
            <a:endParaRPr lang="en-US" sz="2800" dirty="0">
              <a:latin typeface="Biome"/>
              <a:cs typeface="Biome"/>
            </a:endParaRPr>
          </a:p>
        </p:txBody>
      </p:sp>
    </p:spTree>
    <p:extLst>
      <p:ext uri="{BB962C8B-B14F-4D97-AF65-F5344CB8AC3E}">
        <p14:creationId xmlns:p14="http://schemas.microsoft.com/office/powerpoint/2010/main" val="30815533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05008" y="677027"/>
            <a:ext cx="8911687" cy="1280890"/>
          </a:xfrm>
        </p:spPr>
        <p:txBody>
          <a:bodyPr vert="horz" lIns="91440" tIns="45720" rIns="91440" bIns="45720" rtlCol="0">
            <a:normAutofit/>
          </a:bodyPr>
          <a:lstStyle/>
          <a:p>
            <a:pPr algn="ctr"/>
            <a:r>
              <a:rPr lang="en-US" sz="4800" dirty="0">
                <a:solidFill>
                  <a:srgbClr val="373955"/>
                </a:solidFill>
                <a:latin typeface="Biome"/>
                <a:cs typeface="Biome"/>
              </a:rPr>
              <a:t>Objective</a:t>
            </a: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589212" y="2133600"/>
            <a:ext cx="8915400" cy="3777622"/>
          </a:xfrm>
        </p:spPr>
        <p:txBody>
          <a:bodyPr vert="horz" lIns="91440" tIns="45720" rIns="91440" bIns="45720" rtlCol="0" anchor="t">
            <a:normAutofit/>
          </a:bodyPr>
          <a:lstStyle/>
          <a:p>
            <a:pPr marL="0" indent="0">
              <a:buClr>
                <a:srgbClr val="D38326"/>
              </a:buClr>
              <a:buNone/>
            </a:pPr>
            <a:r>
              <a:rPr lang="en-US" sz="2400" dirty="0">
                <a:latin typeface="Biome"/>
                <a:cs typeface="Biome"/>
              </a:rPr>
              <a:t>The aim of the project is to create a question answering system capable of answering questions regarding the information contained on the </a:t>
            </a:r>
            <a:r>
              <a:rPr lang="en-US" sz="2400" dirty="0">
                <a:latin typeface="Biome"/>
                <a:cs typeface="Biome"/>
                <a:hlinkClick r:id="rId3"/>
              </a:rPr>
              <a:t>Filippetti Group</a:t>
            </a:r>
            <a:r>
              <a:rPr lang="en-US" sz="2400" dirty="0">
                <a:latin typeface="Biome"/>
                <a:cs typeface="Biome"/>
              </a:rPr>
              <a:t> website.</a:t>
            </a:r>
          </a:p>
        </p:txBody>
      </p:sp>
      <p:sp>
        <p:nvSpPr>
          <p:cNvPr id="4" name="TextBox 3">
            <a:extLst>
              <a:ext uri="{FF2B5EF4-FFF2-40B4-BE49-F238E27FC236}">
                <a16:creationId xmlns:a16="http://schemas.microsoft.com/office/drawing/2014/main" id="{1F2BBCFB-FD3E-4297-8B11-18FE8D1A2F2D}"/>
              </a:ext>
            </a:extLst>
          </p:cNvPr>
          <p:cNvSpPr txBox="1"/>
          <p:nvPr/>
        </p:nvSpPr>
        <p:spPr>
          <a:xfrm>
            <a:off x="9994901" y="5994401"/>
            <a:ext cx="1631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Objective</a:t>
            </a:r>
            <a:endParaRPr lang="en-US" dirty="0"/>
          </a:p>
        </p:txBody>
      </p:sp>
      <p:pic>
        <p:nvPicPr>
          <p:cNvPr id="6" name="Picture 6" descr="Icon&#10;&#10;Description automatically generated">
            <a:extLst>
              <a:ext uri="{FF2B5EF4-FFF2-40B4-BE49-F238E27FC236}">
                <a16:creationId xmlns:a16="http://schemas.microsoft.com/office/drawing/2014/main" id="{703636AE-622D-4B6F-BD69-4BF6AE882464}"/>
              </a:ext>
            </a:extLst>
          </p:cNvPr>
          <p:cNvPicPr>
            <a:picLocks noChangeAspect="1"/>
          </p:cNvPicPr>
          <p:nvPr/>
        </p:nvPicPr>
        <p:blipFill>
          <a:blip r:embed="rId4"/>
          <a:stretch>
            <a:fillRect/>
          </a:stretch>
        </p:blipFill>
        <p:spPr>
          <a:xfrm>
            <a:off x="3652837" y="3665886"/>
            <a:ext cx="6791325" cy="1824132"/>
          </a:xfrm>
          <a:prstGeom prst="rect">
            <a:avLst/>
          </a:prstGeom>
        </p:spPr>
      </p:pic>
    </p:spTree>
    <p:extLst>
      <p:ext uri="{BB962C8B-B14F-4D97-AF65-F5344CB8AC3E}">
        <p14:creationId xmlns:p14="http://schemas.microsoft.com/office/powerpoint/2010/main" val="422939808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587318" y="6057901"/>
            <a:ext cx="3325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Engine-Server</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1168400"/>
            <a:ext cx="882861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Biome"/>
                <a:cs typeface="Biome"/>
              </a:rPr>
              <a:t>Install requirements</a:t>
            </a:r>
          </a:p>
          <a:p>
            <a:r>
              <a:rPr lang="en-US" sz="1400" dirty="0">
                <a:latin typeface="Amasis MT Pro"/>
                <a:ea typeface="+mn-lt"/>
                <a:cs typeface="+mn-lt"/>
              </a:rPr>
              <a:t>$ apt-get update &amp;&amp; apt-get install python3-pip python3 -y &amp;&amp; apt-get install </a:t>
            </a:r>
            <a:r>
              <a:rPr lang="en-US" sz="1400" dirty="0" err="1">
                <a:latin typeface="Amasis MT Pro"/>
                <a:ea typeface="+mn-lt"/>
                <a:cs typeface="+mn-lt"/>
              </a:rPr>
              <a:t>wget</a:t>
            </a:r>
            <a:r>
              <a:rPr lang="en-US" sz="1400" dirty="0">
                <a:latin typeface="Amasis MT Pro"/>
                <a:ea typeface="+mn-lt"/>
                <a:cs typeface="+mn-lt"/>
              </a:rPr>
              <a:t> -y &amp;&amp; apt-get install zip –y</a:t>
            </a:r>
          </a:p>
          <a:p>
            <a:r>
              <a:rPr lang="en-US" sz="1400" dirty="0">
                <a:latin typeface="Amasis MT Pro"/>
                <a:ea typeface="+mn-lt"/>
                <a:cs typeface="+mn-lt"/>
              </a:rPr>
              <a:t>$ cd server</a:t>
            </a:r>
          </a:p>
          <a:p>
            <a:r>
              <a:rPr lang="en-US" sz="1400" dirty="0">
                <a:latin typeface="Amasis MT Pro"/>
                <a:ea typeface="+mn-lt"/>
                <a:cs typeface="+mn-lt"/>
              </a:rPr>
              <a:t>$ cd </a:t>
            </a:r>
            <a:r>
              <a:rPr lang="en-US" sz="1400" dirty="0" err="1">
                <a:latin typeface="Amasis MT Pro"/>
                <a:ea typeface="+mn-lt"/>
                <a:cs typeface="+mn-lt"/>
              </a:rPr>
              <a:t>src</a:t>
            </a:r>
            <a:endParaRPr lang="en-US" sz="1400">
              <a:latin typeface="Amasis MT Pro"/>
              <a:ea typeface="+mn-lt"/>
              <a:cs typeface="+mn-lt"/>
            </a:endParaRPr>
          </a:p>
          <a:p>
            <a:r>
              <a:rPr lang="en-US" sz="1400" dirty="0">
                <a:latin typeface="Amasis MT Pro"/>
                <a:ea typeface="+mn-lt"/>
                <a:cs typeface="+mn-lt"/>
              </a:rPr>
              <a:t>$ pip3 --default-timeout=1000 install -r /requirements.txt</a:t>
            </a:r>
          </a:p>
          <a:p>
            <a:pPr marL="285750" indent="-285750">
              <a:buFont typeface="Arial"/>
              <a:buChar char="•"/>
            </a:pPr>
            <a:endParaRPr lang="en-US" sz="2000" dirty="0">
              <a:latin typeface="Biome"/>
              <a:ea typeface="+mn-lt"/>
              <a:cs typeface="Biome"/>
            </a:endParaRPr>
          </a:p>
          <a:p>
            <a:pPr marL="285750" indent="-285750">
              <a:buFont typeface="Arial"/>
              <a:buChar char="•"/>
            </a:pPr>
            <a:r>
              <a:rPr lang="en-US" sz="2000" dirty="0">
                <a:latin typeface="Biome"/>
                <a:ea typeface="+mn-lt"/>
                <a:cs typeface="+mn-lt"/>
              </a:rPr>
              <a:t>Get the models</a:t>
            </a:r>
          </a:p>
          <a:p>
            <a:r>
              <a:rPr lang="en-US" sz="1400" dirty="0">
                <a:latin typeface="Amasis MT Pro"/>
                <a:ea typeface="+mn-lt"/>
                <a:cs typeface="+mn-lt"/>
              </a:rPr>
              <a:t>$ cd </a:t>
            </a:r>
            <a:r>
              <a:rPr lang="en-US" sz="1400" dirty="0" err="1">
                <a:latin typeface="Amasis MT Pro"/>
                <a:ea typeface="+mn-lt"/>
                <a:cs typeface="+mn-lt"/>
              </a:rPr>
              <a:t>src</a:t>
            </a:r>
            <a:endParaRPr lang="en-US" sz="1400" dirty="0">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mkdir</a:t>
            </a:r>
            <a:r>
              <a:rPr lang="en-US" sz="1400" dirty="0">
                <a:latin typeface="Amasis MT Pro"/>
                <a:ea typeface="+mn-lt"/>
                <a:cs typeface="+mn-lt"/>
              </a:rPr>
              <a:t> models</a:t>
            </a:r>
          </a:p>
          <a:p>
            <a:r>
              <a:rPr lang="en-US" sz="1400" dirty="0">
                <a:latin typeface="Amasis MT Pro"/>
                <a:ea typeface="+mn-lt"/>
                <a:cs typeface="+mn-lt"/>
              </a:rPr>
              <a:t>$ cd models</a:t>
            </a:r>
          </a:p>
          <a:p>
            <a:r>
              <a:rPr lang="en-US" sz="1400" dirty="0">
                <a:latin typeface="Amasis MT Pro"/>
                <a:ea typeface="+mn-lt"/>
                <a:cs typeface="+mn-lt"/>
              </a:rPr>
              <a:t>$ </a:t>
            </a:r>
            <a:r>
              <a:rPr lang="en-US" sz="1400" dirty="0" err="1">
                <a:latin typeface="Amasis MT Pro"/>
                <a:ea typeface="+mn-lt"/>
                <a:cs typeface="+mn-lt"/>
              </a:rPr>
              <a:t>wget</a:t>
            </a:r>
            <a:r>
              <a:rPr lang="en-US" sz="1400" dirty="0">
                <a:latin typeface="Amasis MT Pro"/>
                <a:ea typeface="+mn-lt"/>
                <a:cs typeface="+mn-lt"/>
              </a:rPr>
              <a:t> https://public.ukp.informatik.tu-darmstadt.de/reimers/sentence-transformers/v0.2/paraphrase-mpnet-base-v2.zip</a:t>
            </a:r>
          </a:p>
          <a:p>
            <a:r>
              <a:rPr lang="en-US" sz="1400" dirty="0">
                <a:latin typeface="Amasis MT Pro"/>
                <a:ea typeface="+mn-lt"/>
                <a:cs typeface="+mn-lt"/>
              </a:rPr>
              <a:t>$ unzip paraphrase-mpnet-base-v2.zip -d paraphrase-mpnet-base-v2/</a:t>
            </a:r>
          </a:p>
          <a:p>
            <a:endParaRPr lang="en-US" sz="1400" dirty="0">
              <a:latin typeface="Amasis MT Pro"/>
              <a:cs typeface="Biome"/>
            </a:endParaRPr>
          </a:p>
          <a:p>
            <a:pPr marL="285750" indent="-285750">
              <a:buFont typeface="Arial,Sans-Serif"/>
              <a:buChar char="•"/>
            </a:pPr>
            <a:r>
              <a:rPr lang="en-US" sz="2000" dirty="0">
                <a:latin typeface="Biome"/>
                <a:ea typeface="+mn-lt"/>
                <a:cs typeface="+mn-lt"/>
              </a:rPr>
              <a:t>Export IP &amp; Port</a:t>
            </a:r>
          </a:p>
          <a:p>
            <a:r>
              <a:rPr lang="en-US" sz="1400" dirty="0">
                <a:latin typeface="Amasis MT Pro"/>
                <a:ea typeface="+mn-lt"/>
                <a:cs typeface="+mn-lt"/>
              </a:rPr>
              <a:t>$ export </a:t>
            </a:r>
            <a:r>
              <a:rPr lang="en-US" sz="1400" dirty="0" err="1">
                <a:latin typeface="Amasis MT Pro"/>
                <a:ea typeface="+mn-lt"/>
                <a:cs typeface="+mn-lt"/>
              </a:rPr>
              <a:t>Milvus_HOST</a:t>
            </a:r>
            <a:r>
              <a:rPr lang="en-US" sz="1400" dirty="0">
                <a:latin typeface="Amasis MT Pro"/>
                <a:ea typeface="+mn-lt"/>
                <a:cs typeface="+mn-lt"/>
              </a:rPr>
              <a:t>='127.0.0.1'</a:t>
            </a:r>
            <a:br>
              <a:rPr lang="en-US" sz="1400" dirty="0">
                <a:latin typeface="Amasis MT Pro"/>
                <a:ea typeface="+mn-lt"/>
                <a:cs typeface="+mn-lt"/>
              </a:rPr>
            </a:br>
            <a:r>
              <a:rPr lang="en-US" sz="1400" dirty="0">
                <a:latin typeface="Amasis MT Pro"/>
                <a:ea typeface="+mn-lt"/>
                <a:cs typeface="+mn-lt"/>
              </a:rPr>
              <a:t>$ export </a:t>
            </a:r>
            <a:r>
              <a:rPr lang="en-US" sz="1400" dirty="0" err="1">
                <a:latin typeface="Amasis MT Pro"/>
                <a:ea typeface="+mn-lt"/>
                <a:cs typeface="+mn-lt"/>
              </a:rPr>
              <a:t>Milvus_PORT</a:t>
            </a:r>
            <a:r>
              <a:rPr lang="en-US" sz="1400" dirty="0">
                <a:latin typeface="Amasis MT Pro"/>
                <a:ea typeface="+mn-lt"/>
                <a:cs typeface="+mn-lt"/>
              </a:rPr>
              <a:t>='19530'</a:t>
            </a:r>
            <a:br>
              <a:rPr lang="en-US" sz="1400" dirty="0">
                <a:latin typeface="Amasis MT Pro"/>
                <a:ea typeface="+mn-lt"/>
                <a:cs typeface="+mn-lt"/>
              </a:rPr>
            </a:br>
            <a:r>
              <a:rPr lang="en-US" sz="1400" dirty="0">
                <a:latin typeface="Amasis MT Pro"/>
                <a:ea typeface="+mn-lt"/>
                <a:cs typeface="+mn-lt"/>
              </a:rPr>
              <a:t>$ export </a:t>
            </a:r>
            <a:r>
              <a:rPr lang="en-US" sz="1400" dirty="0" err="1">
                <a:latin typeface="Amasis MT Pro"/>
                <a:ea typeface="+mn-lt"/>
                <a:cs typeface="+mn-lt"/>
              </a:rPr>
              <a:t>Mysql_HOST</a:t>
            </a:r>
            <a:r>
              <a:rPr lang="en-US" sz="1400" dirty="0">
                <a:latin typeface="Amasis MT Pro"/>
                <a:ea typeface="+mn-lt"/>
                <a:cs typeface="+mn-lt"/>
              </a:rPr>
              <a:t>='127.0.0.1'</a:t>
            </a:r>
            <a:endParaRPr lang="en-US" dirty="0">
              <a:latin typeface="Amasis MT Pro"/>
            </a:endParaRPr>
          </a:p>
          <a:p>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cs typeface="Biome"/>
            </a:endParaRPr>
          </a:p>
          <a:p>
            <a:pPr marL="285750" indent="-285750">
              <a:buFont typeface="Arial"/>
              <a:buChar char="•"/>
            </a:pPr>
            <a:endParaRPr lang="en-US" sz="2000" dirty="0"/>
          </a:p>
        </p:txBody>
      </p:sp>
    </p:spTree>
    <p:extLst>
      <p:ext uri="{BB962C8B-B14F-4D97-AF65-F5344CB8AC3E}">
        <p14:creationId xmlns:p14="http://schemas.microsoft.com/office/powerpoint/2010/main" val="120387695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386234" y="6057901"/>
            <a:ext cx="3526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Engine-Server</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4" y="861484"/>
            <a:ext cx="882861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Biome"/>
                <a:ea typeface="+mn-lt"/>
                <a:cs typeface="+mn-lt"/>
              </a:rPr>
              <a:t>Modify config.py</a:t>
            </a:r>
            <a:endParaRPr lang="en-US" dirty="0"/>
          </a:p>
          <a:p>
            <a:pPr marL="285750" indent="-285750">
              <a:buFont typeface="Arial"/>
              <a:buChar char="•"/>
            </a:pPr>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endParaRPr lang="en-US" sz="2000" dirty="0">
              <a:latin typeface="Biome"/>
              <a:cs typeface="Biome"/>
            </a:endParaRPr>
          </a:p>
          <a:p>
            <a:pPr marL="285750" indent="-285750">
              <a:buFont typeface="Arial"/>
              <a:buChar char="•"/>
            </a:pPr>
            <a:r>
              <a:rPr lang="en-US" sz="2000" dirty="0">
                <a:latin typeface="Biome"/>
                <a:cs typeface="Biome"/>
              </a:rPr>
              <a:t>Run main.py</a:t>
            </a:r>
          </a:p>
          <a:p>
            <a:r>
              <a:rPr lang="en-US" sz="1400" dirty="0">
                <a:latin typeface="Amasis MT Pro"/>
                <a:ea typeface="+mn-lt"/>
                <a:cs typeface="+mn-lt"/>
              </a:rPr>
              <a:t>$ cd </a:t>
            </a:r>
            <a:r>
              <a:rPr lang="en-US" sz="1400" dirty="0" err="1">
                <a:latin typeface="Amasis MT Pro"/>
                <a:ea typeface="+mn-lt"/>
                <a:cs typeface="+mn-lt"/>
              </a:rPr>
              <a:t>src</a:t>
            </a:r>
            <a:endParaRPr lang="en-US" sz="1400" dirty="0">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python3 main.py</a:t>
            </a:r>
          </a:p>
          <a:p>
            <a:pPr marL="285750" indent="-285750">
              <a:buFont typeface="Arial"/>
              <a:buChar char="•"/>
            </a:pPr>
            <a:endParaRPr lang="en-US" sz="2000" dirty="0">
              <a:latin typeface="Biome"/>
              <a:cs typeface="Biome"/>
            </a:endParaRPr>
          </a:p>
        </p:txBody>
      </p:sp>
      <p:graphicFrame>
        <p:nvGraphicFramePr>
          <p:cNvPr id="8" name="Table 7">
            <a:extLst>
              <a:ext uri="{FF2B5EF4-FFF2-40B4-BE49-F238E27FC236}">
                <a16:creationId xmlns:a16="http://schemas.microsoft.com/office/drawing/2014/main" id="{A9BBD9E9-53F1-4C56-971D-AA95AB6B0818}"/>
              </a:ext>
            </a:extLst>
          </p:cNvPr>
          <p:cNvGraphicFramePr>
            <a:graphicFrameLocks noGrp="1"/>
          </p:cNvGraphicFramePr>
          <p:nvPr>
            <p:extLst>
              <p:ext uri="{D42A27DB-BD31-4B8C-83A1-F6EECF244321}">
                <p14:modId xmlns:p14="http://schemas.microsoft.com/office/powerpoint/2010/main" val="2635567108"/>
              </p:ext>
            </p:extLst>
          </p:nvPr>
        </p:nvGraphicFramePr>
        <p:xfrm>
          <a:off x="1164167" y="1481666"/>
          <a:ext cx="10512193" cy="2994660"/>
        </p:xfrm>
        <a:graphic>
          <a:graphicData uri="http://schemas.openxmlformats.org/drawingml/2006/table">
            <a:tbl>
              <a:tblPr firstRow="1" bandRow="1">
                <a:tableStyleId>{21E4AEA4-8DFA-4A89-87EB-49C32662AFE0}</a:tableStyleId>
              </a:tblPr>
              <a:tblGrid>
                <a:gridCol w="2521777">
                  <a:extLst>
                    <a:ext uri="{9D8B030D-6E8A-4147-A177-3AD203B41FA5}">
                      <a16:colId xmlns:a16="http://schemas.microsoft.com/office/drawing/2014/main" val="373393242"/>
                    </a:ext>
                  </a:extLst>
                </a:gridCol>
                <a:gridCol w="6032500">
                  <a:extLst>
                    <a:ext uri="{9D8B030D-6E8A-4147-A177-3AD203B41FA5}">
                      <a16:colId xmlns:a16="http://schemas.microsoft.com/office/drawing/2014/main" val="3231015763"/>
                    </a:ext>
                  </a:extLst>
                </a:gridCol>
                <a:gridCol w="1957916">
                  <a:extLst>
                    <a:ext uri="{9D8B030D-6E8A-4147-A177-3AD203B41FA5}">
                      <a16:colId xmlns:a16="http://schemas.microsoft.com/office/drawing/2014/main" val="3330178264"/>
                    </a:ext>
                  </a:extLst>
                </a:gridCol>
              </a:tblGrid>
              <a:tr h="0">
                <a:tc>
                  <a:txBody>
                    <a:bodyPr/>
                    <a:lstStyle/>
                    <a:p>
                      <a:r>
                        <a:rPr lang="en-US" dirty="0">
                          <a:effectLst/>
                        </a:rPr>
                        <a:t>Parameter</a:t>
                      </a:r>
                    </a:p>
                  </a:txBody>
                  <a:tcPr marL="123825" marR="123825" marT="57150" marB="57150" anchor="ctr"/>
                </a:tc>
                <a:tc>
                  <a:txBody>
                    <a:bodyPr/>
                    <a:lstStyle/>
                    <a:p>
                      <a:r>
                        <a:rPr lang="en-US" dirty="0">
                          <a:effectLst/>
                        </a:rPr>
                        <a:t>Description</a:t>
                      </a:r>
                    </a:p>
                  </a:txBody>
                  <a:tcPr marL="123825" marR="123825" marT="57150" marB="57150" anchor="ctr"/>
                </a:tc>
                <a:tc>
                  <a:txBody>
                    <a:bodyPr/>
                    <a:lstStyle/>
                    <a:p>
                      <a:r>
                        <a:rPr lang="en-US" dirty="0">
                          <a:effectLst/>
                        </a:rPr>
                        <a:t>Default setting</a:t>
                      </a:r>
                    </a:p>
                  </a:txBody>
                  <a:tcPr marL="123825" marR="123825" marT="57150" marB="57150" anchor="ctr"/>
                </a:tc>
                <a:extLst>
                  <a:ext uri="{0D108BD9-81ED-4DB2-BD59-A6C34878D82A}">
                    <a16:rowId xmlns:a16="http://schemas.microsoft.com/office/drawing/2014/main" val="2274286494"/>
                  </a:ext>
                </a:extLst>
              </a:tr>
              <a:tr h="0">
                <a:tc>
                  <a:txBody>
                    <a:bodyPr/>
                    <a:lstStyle/>
                    <a:p>
                      <a:r>
                        <a:rPr lang="en-US">
                          <a:effectLst/>
                        </a:rPr>
                        <a:t>MILVUS_HOST</a:t>
                      </a:r>
                    </a:p>
                  </a:txBody>
                  <a:tcPr marL="123825" marR="123825" marT="57150" marB="57150" anchor="ctr"/>
                </a:tc>
                <a:tc>
                  <a:txBody>
                    <a:bodyPr/>
                    <a:lstStyle/>
                    <a:p>
                      <a:r>
                        <a:rPr lang="en-US">
                          <a:effectLst/>
                        </a:rPr>
                        <a:t>The IP address of Milvus, you can get it by ifconfig.</a:t>
                      </a:r>
                    </a:p>
                  </a:txBody>
                  <a:tcPr marL="123825" marR="123825" marT="57150" marB="57150" anchor="ctr"/>
                </a:tc>
                <a:tc>
                  <a:txBody>
                    <a:bodyPr/>
                    <a:lstStyle/>
                    <a:p>
                      <a:r>
                        <a:rPr lang="en-US">
                          <a:effectLst/>
                        </a:rPr>
                        <a:t>127.0.0.1</a:t>
                      </a:r>
                    </a:p>
                  </a:txBody>
                  <a:tcPr marL="123825" marR="123825" marT="57150" marB="57150" anchor="ctr"/>
                </a:tc>
                <a:extLst>
                  <a:ext uri="{0D108BD9-81ED-4DB2-BD59-A6C34878D82A}">
                    <a16:rowId xmlns:a16="http://schemas.microsoft.com/office/drawing/2014/main" val="878050579"/>
                  </a:ext>
                </a:extLst>
              </a:tr>
              <a:tr h="0">
                <a:tc>
                  <a:txBody>
                    <a:bodyPr/>
                    <a:lstStyle/>
                    <a:p>
                      <a:r>
                        <a:rPr lang="en-US">
                          <a:effectLst/>
                        </a:rPr>
                        <a:t>MILVUS_PORT</a:t>
                      </a:r>
                    </a:p>
                  </a:txBody>
                  <a:tcPr marL="123825" marR="123825" marT="57150" marB="57150" anchor="ctr"/>
                </a:tc>
                <a:tc>
                  <a:txBody>
                    <a:bodyPr/>
                    <a:lstStyle/>
                    <a:p>
                      <a:r>
                        <a:rPr lang="en-US">
                          <a:effectLst/>
                        </a:rPr>
                        <a:t>Port of Milvus.</a:t>
                      </a:r>
                    </a:p>
                  </a:txBody>
                  <a:tcPr marL="123825" marR="123825" marT="57150" marB="57150" anchor="ctr"/>
                </a:tc>
                <a:tc>
                  <a:txBody>
                    <a:bodyPr/>
                    <a:lstStyle/>
                    <a:p>
                      <a:r>
                        <a:rPr lang="en-US">
                          <a:effectLst/>
                        </a:rPr>
                        <a:t>19530</a:t>
                      </a:r>
                    </a:p>
                  </a:txBody>
                  <a:tcPr marL="123825" marR="123825" marT="57150" marB="57150" anchor="ctr"/>
                </a:tc>
                <a:extLst>
                  <a:ext uri="{0D108BD9-81ED-4DB2-BD59-A6C34878D82A}">
                    <a16:rowId xmlns:a16="http://schemas.microsoft.com/office/drawing/2014/main" val="1195607266"/>
                  </a:ext>
                </a:extLst>
              </a:tr>
              <a:tr h="0">
                <a:tc>
                  <a:txBody>
                    <a:bodyPr/>
                    <a:lstStyle/>
                    <a:p>
                      <a:r>
                        <a:rPr lang="en-US">
                          <a:effectLst/>
                        </a:rPr>
                        <a:t>VECTOR_DIMENSION</a:t>
                      </a:r>
                    </a:p>
                  </a:txBody>
                  <a:tcPr marL="123825" marR="123825" marT="57150" marB="57150" anchor="ctr"/>
                </a:tc>
                <a:tc>
                  <a:txBody>
                    <a:bodyPr/>
                    <a:lstStyle/>
                    <a:p>
                      <a:r>
                        <a:rPr lang="en-US">
                          <a:effectLst/>
                        </a:rPr>
                        <a:t>Dimension of the vectors.</a:t>
                      </a:r>
                    </a:p>
                  </a:txBody>
                  <a:tcPr marL="123825" marR="123825" marT="57150" marB="57150" anchor="ctr"/>
                </a:tc>
                <a:tc>
                  <a:txBody>
                    <a:bodyPr/>
                    <a:lstStyle/>
                    <a:p>
                      <a:r>
                        <a:rPr lang="en-US">
                          <a:effectLst/>
                        </a:rPr>
                        <a:t>2048</a:t>
                      </a:r>
                    </a:p>
                  </a:txBody>
                  <a:tcPr marL="123825" marR="123825" marT="57150" marB="57150" anchor="ctr"/>
                </a:tc>
                <a:extLst>
                  <a:ext uri="{0D108BD9-81ED-4DB2-BD59-A6C34878D82A}">
                    <a16:rowId xmlns:a16="http://schemas.microsoft.com/office/drawing/2014/main" val="114100039"/>
                  </a:ext>
                </a:extLst>
              </a:tr>
              <a:tr h="0">
                <a:tc>
                  <a:txBody>
                    <a:bodyPr/>
                    <a:lstStyle/>
                    <a:p>
                      <a:r>
                        <a:rPr lang="en-US">
                          <a:effectLst/>
                        </a:rPr>
                        <a:t>MYSQL_HOST</a:t>
                      </a:r>
                    </a:p>
                  </a:txBody>
                  <a:tcPr marL="123825" marR="123825" marT="57150" marB="57150" anchor="ctr"/>
                </a:tc>
                <a:tc>
                  <a:txBody>
                    <a:bodyPr/>
                    <a:lstStyle/>
                    <a:p>
                      <a:r>
                        <a:rPr lang="en-US">
                          <a:effectLst/>
                        </a:rPr>
                        <a:t>The IP address of Mysql.</a:t>
                      </a:r>
                    </a:p>
                  </a:txBody>
                  <a:tcPr marL="123825" marR="123825" marT="57150" marB="57150" anchor="ctr"/>
                </a:tc>
                <a:tc>
                  <a:txBody>
                    <a:bodyPr/>
                    <a:lstStyle/>
                    <a:p>
                      <a:r>
                        <a:rPr lang="en-US">
                          <a:effectLst/>
                        </a:rPr>
                        <a:t>127.0.0.1</a:t>
                      </a:r>
                    </a:p>
                  </a:txBody>
                  <a:tcPr marL="123825" marR="123825" marT="57150" marB="57150" anchor="ctr"/>
                </a:tc>
                <a:extLst>
                  <a:ext uri="{0D108BD9-81ED-4DB2-BD59-A6C34878D82A}">
                    <a16:rowId xmlns:a16="http://schemas.microsoft.com/office/drawing/2014/main" val="2878361744"/>
                  </a:ext>
                </a:extLst>
              </a:tr>
              <a:tr h="0">
                <a:tc>
                  <a:txBody>
                    <a:bodyPr/>
                    <a:lstStyle/>
                    <a:p>
                      <a:r>
                        <a:rPr lang="en-US">
                          <a:effectLst/>
                        </a:rPr>
                        <a:t>MYSQL_PORT</a:t>
                      </a:r>
                    </a:p>
                  </a:txBody>
                  <a:tcPr marL="123825" marR="123825" marT="57150" marB="57150" anchor="ctr"/>
                </a:tc>
                <a:tc>
                  <a:txBody>
                    <a:bodyPr/>
                    <a:lstStyle/>
                    <a:p>
                      <a:r>
                        <a:rPr lang="en-US">
                          <a:effectLst/>
                        </a:rPr>
                        <a:t>Port of Milvus.</a:t>
                      </a:r>
                    </a:p>
                  </a:txBody>
                  <a:tcPr marL="123825" marR="123825" marT="57150" marB="57150" anchor="ctr"/>
                </a:tc>
                <a:tc>
                  <a:txBody>
                    <a:bodyPr/>
                    <a:lstStyle/>
                    <a:p>
                      <a:r>
                        <a:rPr lang="en-US">
                          <a:effectLst/>
                        </a:rPr>
                        <a:t>3306</a:t>
                      </a:r>
                    </a:p>
                  </a:txBody>
                  <a:tcPr marL="123825" marR="123825" marT="57150" marB="57150" anchor="ctr"/>
                </a:tc>
                <a:extLst>
                  <a:ext uri="{0D108BD9-81ED-4DB2-BD59-A6C34878D82A}">
                    <a16:rowId xmlns:a16="http://schemas.microsoft.com/office/drawing/2014/main" val="517463137"/>
                  </a:ext>
                </a:extLst>
              </a:tr>
              <a:tr h="0">
                <a:tc>
                  <a:txBody>
                    <a:bodyPr/>
                    <a:lstStyle/>
                    <a:p>
                      <a:r>
                        <a:rPr lang="en-US">
                          <a:effectLst/>
                        </a:rPr>
                        <a:t>DEFAULT_TABLE</a:t>
                      </a:r>
                    </a:p>
                  </a:txBody>
                  <a:tcPr marL="123825" marR="123825" marT="57150" marB="57150" anchor="ctr"/>
                </a:tc>
                <a:tc>
                  <a:txBody>
                    <a:bodyPr/>
                    <a:lstStyle/>
                    <a:p>
                      <a:r>
                        <a:rPr lang="en-US">
                          <a:effectLst/>
                        </a:rPr>
                        <a:t>The milvus and mysql default collection name.</a:t>
                      </a:r>
                    </a:p>
                  </a:txBody>
                  <a:tcPr marL="123825" marR="123825" marT="57150" marB="57150" anchor="ctr"/>
                </a:tc>
                <a:tc>
                  <a:txBody>
                    <a:bodyPr/>
                    <a:lstStyle/>
                    <a:p>
                      <a:r>
                        <a:rPr lang="en-US">
                          <a:effectLst/>
                        </a:rPr>
                        <a:t>text_search</a:t>
                      </a:r>
                    </a:p>
                  </a:txBody>
                  <a:tcPr marL="123825" marR="123825" marT="57150" marB="57150" anchor="ctr"/>
                </a:tc>
                <a:extLst>
                  <a:ext uri="{0D108BD9-81ED-4DB2-BD59-A6C34878D82A}">
                    <a16:rowId xmlns:a16="http://schemas.microsoft.com/office/drawing/2014/main" val="2387758724"/>
                  </a:ext>
                </a:extLst>
              </a:tr>
            </a:tbl>
          </a:graphicData>
        </a:graphic>
      </p:graphicFrame>
    </p:spTree>
    <p:extLst>
      <p:ext uri="{BB962C8B-B14F-4D97-AF65-F5344CB8AC3E}">
        <p14:creationId xmlns:p14="http://schemas.microsoft.com/office/powerpoint/2010/main" val="163000875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endParaRPr lang="en" sz="2400" dirty="0">
              <a:latin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544984" y="6057901"/>
            <a:ext cx="33676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Engine-Server</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776817"/>
            <a:ext cx="8828616"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000" dirty="0">
                <a:latin typeface="Biome"/>
                <a:ea typeface="+mn-lt"/>
                <a:cs typeface="+mn-lt"/>
              </a:rPr>
              <a:t>Code structure</a:t>
            </a:r>
            <a:endParaRPr lang="en-US" dirty="0">
              <a:latin typeface="Biome"/>
            </a:endParaRPr>
          </a:p>
          <a:p>
            <a:pPr marL="285750" indent="-285750">
              <a:buFont typeface="Arial,Sans-Serif"/>
              <a:buChar char="•"/>
            </a:pPr>
            <a:endParaRPr lang="en-US" sz="2000" dirty="0">
              <a:latin typeface="Biome"/>
              <a:cs typeface="Biome"/>
            </a:endParaRPr>
          </a:p>
          <a:p>
            <a:endParaRPr lang="en-US" sz="2000" dirty="0">
              <a:latin typeface="Biome"/>
              <a:cs typeface="Biome"/>
            </a:endParaRPr>
          </a:p>
          <a:p>
            <a:endParaRPr lang="en-US" sz="1400" dirty="0">
              <a:latin typeface="Amasis MT Pro"/>
              <a:cs typeface="Biome"/>
            </a:endParaRPr>
          </a:p>
          <a:p>
            <a:endParaRPr lang="en-US" sz="2000" dirty="0">
              <a:latin typeface="Biome"/>
              <a:cs typeface="Biome"/>
            </a:endParaRPr>
          </a:p>
          <a:p>
            <a:pPr marL="285750" indent="-285750">
              <a:buFont typeface="Arial"/>
              <a:buChar char="•"/>
            </a:pPr>
            <a:endParaRPr lang="en-US" sz="2000" dirty="0">
              <a:cs typeface="Biome"/>
            </a:endParaRPr>
          </a:p>
          <a:p>
            <a:pPr marL="285750" indent="-285750">
              <a:buFont typeface="Arial"/>
              <a:buChar char="•"/>
            </a:pPr>
            <a:endParaRPr lang="en-US" sz="2000" dirty="0"/>
          </a:p>
        </p:txBody>
      </p:sp>
      <p:pic>
        <p:nvPicPr>
          <p:cNvPr id="2" name="Picture 5" descr="Text, timeline&#10;&#10;Description automatically generated">
            <a:extLst>
              <a:ext uri="{FF2B5EF4-FFF2-40B4-BE49-F238E27FC236}">
                <a16:creationId xmlns:a16="http://schemas.microsoft.com/office/drawing/2014/main" id="{A2411118-A28D-4EC1-821D-62240DDE34A0}"/>
              </a:ext>
            </a:extLst>
          </p:cNvPr>
          <p:cNvPicPr>
            <a:picLocks noChangeAspect="1"/>
          </p:cNvPicPr>
          <p:nvPr/>
        </p:nvPicPr>
        <p:blipFill>
          <a:blip r:embed="rId3"/>
          <a:stretch>
            <a:fillRect/>
          </a:stretch>
        </p:blipFill>
        <p:spPr>
          <a:xfrm>
            <a:off x="1517650" y="1584073"/>
            <a:ext cx="10056283" cy="4028519"/>
          </a:xfrm>
          <a:prstGeom prst="rect">
            <a:avLst/>
          </a:prstGeom>
        </p:spPr>
      </p:pic>
    </p:spTree>
    <p:extLst>
      <p:ext uri="{BB962C8B-B14F-4D97-AF65-F5344CB8AC3E}">
        <p14:creationId xmlns:p14="http://schemas.microsoft.com/office/powerpoint/2010/main" val="409609224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8470901" y="6057901"/>
            <a:ext cx="34416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Engine-Client</a:t>
            </a:r>
            <a:endParaRPr lang="en-US" i="1"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713317"/>
            <a:ext cx="8828616"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Biome"/>
                <a:cs typeface="Biome"/>
              </a:rPr>
              <a:t>CLIENT</a:t>
            </a:r>
          </a:p>
          <a:p>
            <a:endParaRPr lang="en-US" sz="2800" dirty="0">
              <a:latin typeface="Biome"/>
              <a:cs typeface="Biome"/>
            </a:endParaRPr>
          </a:p>
          <a:p>
            <a:pPr marL="342900" indent="-342900">
              <a:buFont typeface="Arial"/>
              <a:buChar char="•"/>
            </a:pPr>
            <a:r>
              <a:rPr lang="en-US" sz="2000" dirty="0">
                <a:latin typeface="Biome"/>
                <a:cs typeface="Biome"/>
              </a:rPr>
              <a:t>Install </a:t>
            </a:r>
            <a:r>
              <a:rPr lang="en-US" sz="2000" dirty="0">
                <a:latin typeface="Biome"/>
                <a:cs typeface="Biome"/>
                <a:hlinkClick r:id="rId3"/>
              </a:rPr>
              <a:t>Node.js</a:t>
            </a:r>
            <a:endParaRPr lang="en-US" dirty="0"/>
          </a:p>
          <a:p>
            <a:endParaRPr lang="en-US" sz="2000" dirty="0">
              <a:latin typeface="Biome"/>
              <a:cs typeface="Biome"/>
            </a:endParaRPr>
          </a:p>
          <a:p>
            <a:pPr marL="342900" indent="-342900">
              <a:buFont typeface="Arial"/>
              <a:buChar char="•"/>
            </a:pPr>
            <a:r>
              <a:rPr lang="en-US" sz="2000" dirty="0">
                <a:latin typeface="Biome"/>
                <a:cs typeface="Biome"/>
              </a:rPr>
              <a:t>Install Yarn</a:t>
            </a:r>
          </a:p>
          <a:p>
            <a:r>
              <a:rPr lang="en-US" sz="1400" dirty="0">
                <a:latin typeface="Amasis MT Pro"/>
                <a:cs typeface="Biome"/>
              </a:rPr>
              <a:t>$ cd client </a:t>
            </a: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 remove </a:t>
            </a:r>
            <a:r>
              <a:rPr lang="en-US" sz="1400" dirty="0" err="1">
                <a:latin typeface="Amasis MT Pro"/>
                <a:ea typeface="+mn-lt"/>
                <a:cs typeface="+mn-lt"/>
              </a:rPr>
              <a:t>cmdtest</a:t>
            </a:r>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 remove yarn curl $ https://dl.yarnpkg.com/debian/pubkey.gpg | </a:t>
            </a:r>
            <a:r>
              <a:rPr lang="en-US" sz="1400" dirty="0" err="1">
                <a:latin typeface="Amasis MT Pro"/>
                <a:ea typeface="+mn-lt"/>
                <a:cs typeface="+mn-lt"/>
              </a:rPr>
              <a:t>sudo</a:t>
            </a:r>
            <a:r>
              <a:rPr lang="en-US" sz="1400" dirty="0">
                <a:latin typeface="Amasis MT Pro"/>
                <a:ea typeface="+mn-lt"/>
                <a:cs typeface="+mn-lt"/>
              </a:rPr>
              <a:t> apt-key add - echo "deb $ https://dl.yarnpkg.com/debian/ stable main" | </a:t>
            </a:r>
            <a:r>
              <a:rPr lang="en-US" sz="1400" dirty="0" err="1">
                <a:latin typeface="Amasis MT Pro"/>
                <a:ea typeface="+mn-lt"/>
                <a:cs typeface="+mn-lt"/>
              </a:rPr>
              <a:t>sudo</a:t>
            </a:r>
            <a:r>
              <a:rPr lang="en-US" sz="1400" dirty="0">
                <a:latin typeface="Amasis MT Pro"/>
                <a:ea typeface="+mn-lt"/>
                <a:cs typeface="+mn-lt"/>
              </a:rPr>
              <a:t> tee /</a:t>
            </a:r>
            <a:r>
              <a:rPr lang="en-US" sz="1400" dirty="0" err="1">
                <a:latin typeface="Amasis MT Pro"/>
                <a:ea typeface="+mn-lt"/>
                <a:cs typeface="+mn-lt"/>
              </a:rPr>
              <a:t>etc</a:t>
            </a:r>
            <a:r>
              <a:rPr lang="en-US" sz="1400" dirty="0">
                <a:latin typeface="Amasis MT Pro"/>
                <a:ea typeface="+mn-lt"/>
                <a:cs typeface="+mn-lt"/>
              </a:rPr>
              <a:t>/apt/</a:t>
            </a:r>
            <a:r>
              <a:rPr lang="en-US" sz="1400" dirty="0" err="1">
                <a:latin typeface="Amasis MT Pro"/>
                <a:ea typeface="+mn-lt"/>
                <a:cs typeface="+mn-lt"/>
              </a:rPr>
              <a:t>sources.list.d</a:t>
            </a:r>
            <a:r>
              <a:rPr lang="en-US" sz="1400" dirty="0">
                <a:latin typeface="Amasis MT Pro"/>
                <a:ea typeface="+mn-lt"/>
                <a:cs typeface="+mn-lt"/>
              </a:rPr>
              <a:t>/</a:t>
            </a:r>
            <a:r>
              <a:rPr lang="en-US" sz="1400" dirty="0" err="1">
                <a:latin typeface="Amasis MT Pro"/>
                <a:ea typeface="+mn-lt"/>
                <a:cs typeface="+mn-lt"/>
              </a:rPr>
              <a:t>yarn.list</a:t>
            </a:r>
            <a:r>
              <a:rPr lang="en-US" sz="1400" dirty="0">
                <a:latin typeface="Amasis MT Pro"/>
                <a:ea typeface="+mn-lt"/>
                <a:cs typeface="+mn-lt"/>
              </a:rPr>
              <a:t> </a:t>
            </a:r>
            <a:endParaRPr lang="en-US" dirty="0">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apt-get update</a:t>
            </a:r>
            <a:endParaRPr lang="en-US">
              <a:latin typeface="Amasis MT Pro"/>
              <a:ea typeface="+mn-lt"/>
              <a:cs typeface="+mn-lt"/>
            </a:endParaRPr>
          </a:p>
          <a:p>
            <a:r>
              <a:rPr lang="en-US" sz="1400" dirty="0">
                <a:latin typeface="Amasis MT Pro"/>
                <a:ea typeface="+mn-lt"/>
                <a:cs typeface="+mn-lt"/>
              </a:rPr>
              <a:t>$ </a:t>
            </a:r>
            <a:r>
              <a:rPr lang="en-US" sz="1400" dirty="0" err="1">
                <a:latin typeface="Amasis MT Pro"/>
                <a:ea typeface="+mn-lt"/>
                <a:cs typeface="+mn-lt"/>
              </a:rPr>
              <a:t>sudo</a:t>
            </a:r>
            <a:r>
              <a:rPr lang="en-US" sz="1400" dirty="0">
                <a:latin typeface="Amasis MT Pro"/>
                <a:ea typeface="+mn-lt"/>
                <a:cs typeface="+mn-lt"/>
              </a:rPr>
              <a:t> apt-get install yarn -y</a:t>
            </a:r>
            <a:endParaRPr lang="en-US">
              <a:latin typeface="Amasis MT Pro"/>
            </a:endParaRPr>
          </a:p>
          <a:p>
            <a:endParaRPr lang="en-US" sz="2000" dirty="0">
              <a:latin typeface="Amasis MT Pro"/>
              <a:ea typeface="+mn-lt"/>
              <a:cs typeface="Biome"/>
            </a:endParaRPr>
          </a:p>
          <a:p>
            <a:pPr marL="342900" indent="-342900">
              <a:buFont typeface="Arial"/>
              <a:buChar char="•"/>
            </a:pPr>
            <a:r>
              <a:rPr lang="en-US" sz="2000" dirty="0">
                <a:latin typeface="Biome"/>
                <a:ea typeface="+mn-lt"/>
                <a:cs typeface="+mn-lt"/>
              </a:rPr>
              <a:t>Check</a:t>
            </a:r>
            <a:r>
              <a:rPr lang="en-US" sz="2000" dirty="0">
                <a:ea typeface="+mn-lt"/>
                <a:cs typeface="+mn-lt"/>
              </a:rPr>
              <a:t> </a:t>
            </a:r>
            <a:r>
              <a:rPr lang="en-US" sz="2000" i="1" dirty="0" err="1">
                <a:latin typeface="Consolas"/>
                <a:cs typeface="Biome"/>
              </a:rPr>
              <a:t>Constants.ts</a:t>
            </a:r>
            <a:r>
              <a:rPr lang="en-US" sz="2000" dirty="0">
                <a:ea typeface="+mn-lt"/>
                <a:cs typeface="+mn-lt"/>
              </a:rPr>
              <a:t> </a:t>
            </a:r>
            <a:r>
              <a:rPr lang="en-US" sz="2000" dirty="0">
                <a:latin typeface="Biome"/>
                <a:ea typeface="+mn-lt"/>
                <a:cs typeface="+mn-lt"/>
              </a:rPr>
              <a:t>and make sure that</a:t>
            </a:r>
            <a:r>
              <a:rPr lang="en-US" sz="2000" dirty="0">
                <a:ea typeface="+mn-lt"/>
                <a:cs typeface="+mn-lt"/>
              </a:rPr>
              <a:t> </a:t>
            </a:r>
            <a:r>
              <a:rPr lang="en-US" sz="2000" i="1" dirty="0">
                <a:latin typeface="Consolas"/>
                <a:cs typeface="Biome"/>
              </a:rPr>
              <a:t>let endpoint</a:t>
            </a:r>
            <a:r>
              <a:rPr lang="en-US" sz="2000" dirty="0">
                <a:ea typeface="+mn-lt"/>
                <a:cs typeface="+mn-lt"/>
              </a:rPr>
              <a:t> </a:t>
            </a:r>
            <a:r>
              <a:rPr lang="en-US" sz="2000" dirty="0">
                <a:latin typeface="Biome"/>
                <a:ea typeface="+mn-lt"/>
                <a:cs typeface="+mn-lt"/>
              </a:rPr>
              <a:t>points to the correct Milvus server endpoint.</a:t>
            </a:r>
            <a:endParaRPr lang="en-US" sz="2000" dirty="0">
              <a:latin typeface="Century Gothic"/>
              <a:cs typeface="Biome"/>
            </a:endParaRPr>
          </a:p>
          <a:p>
            <a:pPr marL="342900" indent="-342900">
              <a:buFont typeface="Arial"/>
              <a:buChar char="•"/>
            </a:pPr>
            <a:endParaRPr lang="en-US" sz="2000" dirty="0">
              <a:latin typeface="Century Gothic"/>
              <a:cs typeface="Biome"/>
            </a:endParaRPr>
          </a:p>
          <a:p>
            <a:pPr marL="342900" indent="-342900">
              <a:buFont typeface="Arial"/>
              <a:buChar char="•"/>
            </a:pPr>
            <a:r>
              <a:rPr lang="en-US" sz="2000" dirty="0">
                <a:latin typeface="Biome"/>
                <a:ea typeface="+mn-lt"/>
                <a:cs typeface="+mn-lt"/>
              </a:rPr>
              <a:t>The UI client will be available at http://localhost:3000.</a:t>
            </a:r>
            <a:endParaRPr lang="en-US" sz="2000" dirty="0">
              <a:latin typeface="Biome"/>
              <a:cs typeface="Biome"/>
            </a:endParaRPr>
          </a:p>
          <a:p>
            <a:endParaRPr lang="en-US" sz="2000" dirty="0">
              <a:latin typeface="Biome"/>
              <a:cs typeface="Biome"/>
            </a:endParaRPr>
          </a:p>
          <a:p>
            <a:pPr marL="285750" indent="-285750">
              <a:buFont typeface="Arial"/>
              <a:buChar char="•"/>
            </a:pPr>
            <a:endParaRPr lang="en-US" sz="2000" dirty="0">
              <a:latin typeface="Century Gothic" panose="020B0502020202020204"/>
              <a:cs typeface="Biome"/>
            </a:endParaRPr>
          </a:p>
        </p:txBody>
      </p:sp>
    </p:spTree>
    <p:extLst>
      <p:ext uri="{BB962C8B-B14F-4D97-AF65-F5344CB8AC3E}">
        <p14:creationId xmlns:p14="http://schemas.microsoft.com/office/powerpoint/2010/main" val="368194078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endParaRPr lang="en-US" sz="2400" dirty="0">
              <a:ea typeface="+mn-lt"/>
              <a:cs typeface="+mn-lt"/>
            </a:endParaRPr>
          </a:p>
          <a:p>
            <a:pPr>
              <a:buNone/>
            </a:pPr>
            <a:r>
              <a:rPr lang="en-US" sz="2400" dirty="0">
                <a:ea typeface="+mn-lt"/>
                <a:cs typeface="+mn-lt"/>
              </a:rPr>
              <a:t>   </a:t>
            </a:r>
            <a:endParaRPr lang="en" sz="2400">
              <a:latin typeface="Biome"/>
              <a:ea typeface="+mn-lt"/>
              <a:cs typeface="Biome"/>
            </a:endParaRPr>
          </a:p>
          <a:p>
            <a:pPr>
              <a:buNone/>
            </a:pPr>
            <a:endParaRPr lang="en-US" sz="2400" dirty="0">
              <a:latin typeface="Biome"/>
              <a:cs typeface="Biome"/>
            </a:endParaRPr>
          </a:p>
          <a:p>
            <a:pPr>
              <a:buNone/>
            </a:pPr>
            <a:endParaRPr lang="en-US" sz="2400" dirty="0">
              <a:latin typeface="Biome"/>
              <a:ea typeface="+mn-lt"/>
              <a:cs typeface="Biome"/>
            </a:endParaRPr>
          </a:p>
          <a:p>
            <a:pPr>
              <a:buNone/>
            </a:pPr>
            <a:endParaRPr lang="en" sz="240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7370234" y="6057901"/>
            <a:ext cx="4542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Text Search Engine-Data Description</a:t>
            </a:r>
            <a:endParaRPr lang="en-US" dirty="0">
              <a:latin typeface="Biome"/>
            </a:endParaRPr>
          </a:p>
        </p:txBody>
      </p:sp>
      <p:sp>
        <p:nvSpPr>
          <p:cNvPr id="5" name="TextBox 4">
            <a:extLst>
              <a:ext uri="{FF2B5EF4-FFF2-40B4-BE49-F238E27FC236}">
                <a16:creationId xmlns:a16="http://schemas.microsoft.com/office/drawing/2014/main" id="{582C0EC0-91C9-41F7-AF33-D9E16D0D227A}"/>
              </a:ext>
            </a:extLst>
          </p:cNvPr>
          <p:cNvSpPr txBox="1"/>
          <p:nvPr/>
        </p:nvSpPr>
        <p:spPr>
          <a:xfrm>
            <a:off x="2353733" y="713317"/>
            <a:ext cx="882861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3955"/>
                </a:solidFill>
                <a:latin typeface="Biome"/>
                <a:ea typeface="+mn-lt"/>
                <a:cs typeface="+mn-lt"/>
              </a:rPr>
              <a:t>DATA DESCRIPTION</a:t>
            </a:r>
            <a:endParaRPr lang="en-US" sz="2800" dirty="0">
              <a:latin typeface="Biome"/>
            </a:endParaRPr>
          </a:p>
          <a:p>
            <a:endParaRPr lang="en-US" sz="2400" dirty="0">
              <a:latin typeface="Biome"/>
              <a:ea typeface="+mn-lt"/>
              <a:cs typeface="+mn-lt"/>
            </a:endParaRPr>
          </a:p>
          <a:p>
            <a:r>
              <a:rPr lang="en-US" sz="2400" dirty="0">
                <a:latin typeface="Biome"/>
                <a:ea typeface="+mn-lt"/>
                <a:cs typeface="+mn-lt"/>
              </a:rPr>
              <a:t>The dataset needed for this system is a CSV format file which needs to contain a column of title and a column of text.</a:t>
            </a:r>
            <a:endParaRPr lang="en-US" sz="2400" dirty="0">
              <a:latin typeface="Biome"/>
              <a:cs typeface="Biome"/>
            </a:endParaRPr>
          </a:p>
        </p:txBody>
      </p:sp>
      <p:pic>
        <p:nvPicPr>
          <p:cNvPr id="2" name="Picture 5" descr="Graphical user interface, application, table&#10;&#10;Description automatically generated">
            <a:extLst>
              <a:ext uri="{FF2B5EF4-FFF2-40B4-BE49-F238E27FC236}">
                <a16:creationId xmlns:a16="http://schemas.microsoft.com/office/drawing/2014/main" id="{A8A1A343-9B52-4C25-9BB6-677FC6CB7A22}"/>
              </a:ext>
            </a:extLst>
          </p:cNvPr>
          <p:cNvPicPr>
            <a:picLocks noChangeAspect="1"/>
          </p:cNvPicPr>
          <p:nvPr/>
        </p:nvPicPr>
        <p:blipFill>
          <a:blip r:embed="rId3"/>
          <a:stretch>
            <a:fillRect/>
          </a:stretch>
        </p:blipFill>
        <p:spPr>
          <a:xfrm>
            <a:off x="2470150" y="2925795"/>
            <a:ext cx="8003116" cy="3017242"/>
          </a:xfrm>
          <a:prstGeom prst="rect">
            <a:avLst/>
          </a:prstGeom>
        </p:spPr>
      </p:pic>
    </p:spTree>
    <p:extLst>
      <p:ext uri="{BB962C8B-B14F-4D97-AF65-F5344CB8AC3E}">
        <p14:creationId xmlns:p14="http://schemas.microsoft.com/office/powerpoint/2010/main" val="380919167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Achieved results (QA)</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pic>
        <p:nvPicPr>
          <p:cNvPr id="3" name="Picture 4" descr="Text&#10;&#10;Description automatically generated">
            <a:extLst>
              <a:ext uri="{FF2B5EF4-FFF2-40B4-BE49-F238E27FC236}">
                <a16:creationId xmlns:a16="http://schemas.microsoft.com/office/drawing/2014/main" id="{2A1E129A-53EF-4A6A-867D-B1DD3EA8B39D}"/>
              </a:ext>
            </a:extLst>
          </p:cNvPr>
          <p:cNvPicPr>
            <a:picLocks noGrp="1" noChangeAspect="1"/>
          </p:cNvPicPr>
          <p:nvPr>
            <p:ph idx="1"/>
          </p:nvPr>
        </p:nvPicPr>
        <p:blipFill>
          <a:blip r:embed="rId3"/>
          <a:stretch>
            <a:fillRect/>
          </a:stretch>
        </p:blipFill>
        <p:spPr>
          <a:xfrm>
            <a:off x="633944" y="1900767"/>
            <a:ext cx="5862103" cy="3777622"/>
          </a:xfrm>
        </p:spPr>
      </p:pic>
      <p:pic>
        <p:nvPicPr>
          <p:cNvPr id="5" name="Picture 6" descr="Graphical user interface, text, application, chat or text message&#10;&#10;Description automatically generated">
            <a:extLst>
              <a:ext uri="{FF2B5EF4-FFF2-40B4-BE49-F238E27FC236}">
                <a16:creationId xmlns:a16="http://schemas.microsoft.com/office/drawing/2014/main" id="{4B4AC658-DFAC-40D7-B75B-00EAB0871584}"/>
              </a:ext>
            </a:extLst>
          </p:cNvPr>
          <p:cNvPicPr>
            <a:picLocks noChangeAspect="1"/>
          </p:cNvPicPr>
          <p:nvPr/>
        </p:nvPicPr>
        <p:blipFill>
          <a:blip r:embed="rId4"/>
          <a:stretch>
            <a:fillRect/>
          </a:stretch>
        </p:blipFill>
        <p:spPr>
          <a:xfrm>
            <a:off x="6851650" y="1564647"/>
            <a:ext cx="4711700" cy="4585955"/>
          </a:xfrm>
          <a:prstGeom prst="rect">
            <a:avLst/>
          </a:prstGeom>
        </p:spPr>
      </p:pic>
    </p:spTree>
    <p:extLst>
      <p:ext uri="{BB962C8B-B14F-4D97-AF65-F5344CB8AC3E}">
        <p14:creationId xmlns:p14="http://schemas.microsoft.com/office/powerpoint/2010/main" val="176191500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Achieved results (TSE)</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pic>
        <p:nvPicPr>
          <p:cNvPr id="3" name="Picture 4" descr="Text&#10;&#10;Description automatically generated">
            <a:extLst>
              <a:ext uri="{FF2B5EF4-FFF2-40B4-BE49-F238E27FC236}">
                <a16:creationId xmlns:a16="http://schemas.microsoft.com/office/drawing/2014/main" id="{F58761FE-14AD-437B-B3BF-CCE3DAE3E0AA}"/>
              </a:ext>
            </a:extLst>
          </p:cNvPr>
          <p:cNvPicPr>
            <a:picLocks noGrp="1" noChangeAspect="1"/>
          </p:cNvPicPr>
          <p:nvPr>
            <p:ph idx="1"/>
          </p:nvPr>
        </p:nvPicPr>
        <p:blipFill>
          <a:blip r:embed="rId3"/>
          <a:stretch>
            <a:fillRect/>
          </a:stretch>
        </p:blipFill>
        <p:spPr>
          <a:xfrm>
            <a:off x="549277" y="1530349"/>
            <a:ext cx="5491687" cy="3523623"/>
          </a:xfrm>
        </p:spPr>
      </p:pic>
      <p:pic>
        <p:nvPicPr>
          <p:cNvPr id="5" name="Picture 6" descr="Text&#10;&#10;Description automatically generated">
            <a:extLst>
              <a:ext uri="{FF2B5EF4-FFF2-40B4-BE49-F238E27FC236}">
                <a16:creationId xmlns:a16="http://schemas.microsoft.com/office/drawing/2014/main" id="{CAB3FE70-4D69-4619-96BC-0CB781A0D951}"/>
              </a:ext>
            </a:extLst>
          </p:cNvPr>
          <p:cNvPicPr>
            <a:picLocks noChangeAspect="1"/>
          </p:cNvPicPr>
          <p:nvPr/>
        </p:nvPicPr>
        <p:blipFill>
          <a:blip r:embed="rId4"/>
          <a:stretch>
            <a:fillRect/>
          </a:stretch>
        </p:blipFill>
        <p:spPr>
          <a:xfrm>
            <a:off x="6301317" y="3059967"/>
            <a:ext cx="5537199" cy="3574398"/>
          </a:xfrm>
          <a:prstGeom prst="rect">
            <a:avLst/>
          </a:prstGeom>
        </p:spPr>
      </p:pic>
    </p:spTree>
    <p:extLst>
      <p:ext uri="{BB962C8B-B14F-4D97-AF65-F5344CB8AC3E}">
        <p14:creationId xmlns:p14="http://schemas.microsoft.com/office/powerpoint/2010/main" val="4000774353"/>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Achieved results (TSE)</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pic>
        <p:nvPicPr>
          <p:cNvPr id="8" name="Picture 8">
            <a:extLst>
              <a:ext uri="{FF2B5EF4-FFF2-40B4-BE49-F238E27FC236}">
                <a16:creationId xmlns:a16="http://schemas.microsoft.com/office/drawing/2014/main" id="{07BCAA3F-4956-4ED2-8DB1-3D318F75409D}"/>
              </a:ext>
            </a:extLst>
          </p:cNvPr>
          <p:cNvPicPr>
            <a:picLocks noGrp="1" noChangeAspect="1"/>
          </p:cNvPicPr>
          <p:nvPr>
            <p:ph idx="1"/>
          </p:nvPr>
        </p:nvPicPr>
        <p:blipFill>
          <a:blip r:embed="rId3"/>
          <a:stretch>
            <a:fillRect/>
          </a:stretch>
        </p:blipFill>
        <p:spPr>
          <a:xfrm>
            <a:off x="630683" y="1710267"/>
            <a:ext cx="5201875" cy="3047372"/>
          </a:xfrm>
        </p:spPr>
      </p:pic>
      <p:pic>
        <p:nvPicPr>
          <p:cNvPr id="3" name="Picture 4" descr="Graphical user interface, text, application, email&#10;&#10;Description automatically generated">
            <a:extLst>
              <a:ext uri="{FF2B5EF4-FFF2-40B4-BE49-F238E27FC236}">
                <a16:creationId xmlns:a16="http://schemas.microsoft.com/office/drawing/2014/main" id="{FC6342E4-6B4C-4367-A5B7-5B678568D538}"/>
              </a:ext>
            </a:extLst>
          </p:cNvPr>
          <p:cNvPicPr>
            <a:picLocks noChangeAspect="1"/>
          </p:cNvPicPr>
          <p:nvPr/>
        </p:nvPicPr>
        <p:blipFill>
          <a:blip r:embed="rId4"/>
          <a:stretch>
            <a:fillRect/>
          </a:stretch>
        </p:blipFill>
        <p:spPr>
          <a:xfrm>
            <a:off x="6364817" y="3335209"/>
            <a:ext cx="5357284" cy="3097998"/>
          </a:xfrm>
          <a:prstGeom prst="rect">
            <a:avLst/>
          </a:prstGeom>
        </p:spPr>
      </p:pic>
    </p:spTree>
    <p:extLst>
      <p:ext uri="{BB962C8B-B14F-4D97-AF65-F5344CB8AC3E}">
        <p14:creationId xmlns:p14="http://schemas.microsoft.com/office/powerpoint/2010/main" val="151006109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592925" y="624110"/>
            <a:ext cx="8001521" cy="1280890"/>
          </a:xfrm>
        </p:spPr>
        <p:txBody>
          <a:bodyPr vert="horz" lIns="91440" tIns="45720" rIns="91440" bIns="45720" rtlCol="0">
            <a:normAutofit/>
          </a:bodyPr>
          <a:lstStyle/>
          <a:p>
            <a:pPr algn="ctr"/>
            <a:r>
              <a:rPr lang="en-US" dirty="0">
                <a:solidFill>
                  <a:srgbClr val="373955"/>
                </a:solidFill>
                <a:latin typeface="Biome"/>
                <a:cs typeface="Biome"/>
              </a:rPr>
              <a:t>Future implementations</a:t>
            </a:r>
            <a:endParaRPr lang="en-US"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sp>
        <p:nvSpPr>
          <p:cNvPr id="6" name="Content Placeholder 5">
            <a:extLst>
              <a:ext uri="{FF2B5EF4-FFF2-40B4-BE49-F238E27FC236}">
                <a16:creationId xmlns:a16="http://schemas.microsoft.com/office/drawing/2014/main" id="{7DD476E4-E523-4442-93E0-CA75FCD90AED}"/>
              </a:ext>
            </a:extLst>
          </p:cNvPr>
          <p:cNvSpPr>
            <a:spLocks noGrp="1"/>
          </p:cNvSpPr>
          <p:nvPr>
            <p:ph idx="1"/>
          </p:nvPr>
        </p:nvSpPr>
        <p:spPr/>
        <p:txBody>
          <a:bodyPr vert="horz" lIns="91440" tIns="45720" rIns="91440" bIns="45720" rtlCol="0" anchor="t">
            <a:normAutofit/>
          </a:bodyPr>
          <a:lstStyle/>
          <a:p>
            <a:r>
              <a:rPr lang="en-US" sz="2400" u="sng" dirty="0">
                <a:latin typeface="Biome"/>
                <a:cs typeface="Biome"/>
              </a:rPr>
              <a:t>QA</a:t>
            </a:r>
            <a:r>
              <a:rPr lang="en-US" sz="2400" dirty="0">
                <a:latin typeface="Biome"/>
                <a:cs typeface="Biome"/>
              </a:rPr>
              <a:t>: </a:t>
            </a:r>
            <a:r>
              <a:rPr lang="en-US" sz="2400" dirty="0">
                <a:latin typeface="Biome"/>
                <a:ea typeface="+mn-lt"/>
                <a:cs typeface="+mn-lt"/>
              </a:rPr>
              <a:t> add the immediate answer mode instead of letting the user choose one of the questions proposed.</a:t>
            </a:r>
            <a:endParaRPr lang="en-US" dirty="0">
              <a:latin typeface="Biome"/>
              <a:ea typeface="+mn-lt"/>
              <a:cs typeface="+mn-lt"/>
            </a:endParaRPr>
          </a:p>
          <a:p>
            <a:endParaRPr lang="en-US" dirty="0"/>
          </a:p>
          <a:p>
            <a:r>
              <a:rPr lang="en-US" sz="2400" u="sng" dirty="0">
                <a:latin typeface="Biome"/>
                <a:cs typeface="Biome"/>
              </a:rPr>
              <a:t>TSE</a:t>
            </a:r>
            <a:r>
              <a:rPr lang="en-US" sz="2400" dirty="0">
                <a:latin typeface="Biome"/>
                <a:cs typeface="Biome"/>
              </a:rPr>
              <a:t>: </a:t>
            </a:r>
            <a:r>
              <a:rPr lang="en" sz="2400" dirty="0">
                <a:latin typeface="Biome"/>
                <a:cs typeface="Biome"/>
              </a:rPr>
              <a:t>add the ability to analyze the text and not just the title.</a:t>
            </a:r>
            <a:endParaRPr lang="en-US" sz="2400" dirty="0">
              <a:latin typeface="Biome"/>
              <a:cs typeface="Biome"/>
            </a:endParaRPr>
          </a:p>
        </p:txBody>
      </p:sp>
    </p:spTree>
    <p:extLst>
      <p:ext uri="{BB962C8B-B14F-4D97-AF65-F5344CB8AC3E}">
        <p14:creationId xmlns:p14="http://schemas.microsoft.com/office/powerpoint/2010/main" val="69745050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841509" y="2433860"/>
            <a:ext cx="9144521" cy="1810057"/>
          </a:xfrm>
        </p:spPr>
        <p:txBody>
          <a:bodyPr vert="horz" lIns="91440" tIns="45720" rIns="91440" bIns="45720" rtlCol="0" anchor="t">
            <a:noAutofit/>
          </a:bodyPr>
          <a:lstStyle/>
          <a:p>
            <a:pPr algn="ctr"/>
            <a:r>
              <a:rPr lang="en-US" sz="6000" dirty="0">
                <a:solidFill>
                  <a:srgbClr val="373955"/>
                </a:solidFill>
                <a:latin typeface="Biome"/>
                <a:cs typeface="Biome"/>
              </a:rPr>
              <a:t>THANKS</a:t>
            </a:r>
            <a:br>
              <a:rPr lang="en-US" sz="6000" dirty="0">
                <a:latin typeface="Biome"/>
                <a:cs typeface="Biome"/>
              </a:rPr>
            </a:br>
            <a:r>
              <a:rPr lang="en-US" sz="6000" dirty="0">
                <a:solidFill>
                  <a:srgbClr val="373955"/>
                </a:solidFill>
                <a:latin typeface="Biome"/>
                <a:cs typeface="Biome"/>
              </a:rPr>
              <a:t> FOR YOUR ATTENTION</a:t>
            </a:r>
            <a:endParaRPr lang="en-US" sz="6000" dirty="0"/>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4A1C261F-5B2A-43D4-9AAB-AA42AA5C237E}"/>
              </a:ext>
            </a:extLst>
          </p:cNvPr>
          <p:cNvSpPr txBox="1"/>
          <p:nvPr/>
        </p:nvSpPr>
        <p:spPr>
          <a:xfrm>
            <a:off x="10174818" y="6142567"/>
            <a:ext cx="161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i="1" dirty="0">
              <a:latin typeface="Biome"/>
              <a:cs typeface="Biome"/>
            </a:endParaRPr>
          </a:p>
        </p:txBody>
      </p:sp>
    </p:spTree>
    <p:extLst>
      <p:ext uri="{BB962C8B-B14F-4D97-AF65-F5344CB8AC3E}">
        <p14:creationId xmlns:p14="http://schemas.microsoft.com/office/powerpoint/2010/main" val="340181049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2053175" y="571193"/>
            <a:ext cx="8911687" cy="1280890"/>
          </a:xfrm>
        </p:spPr>
        <p:txBody>
          <a:bodyPr vert="horz" lIns="91440" tIns="45720" rIns="91440" bIns="45720" rtlCol="0">
            <a:normAutofit/>
          </a:bodyPr>
          <a:lstStyle/>
          <a:p>
            <a:pPr algn="ctr"/>
            <a:r>
              <a:rPr lang="en-US" sz="4800" dirty="0" err="1">
                <a:solidFill>
                  <a:srgbClr val="373955"/>
                </a:solidFill>
                <a:latin typeface="Biome"/>
                <a:cs typeface="Biome"/>
              </a:rPr>
              <a:t>DeepPavlov</a:t>
            </a:r>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663295" y="1615017"/>
            <a:ext cx="8915400" cy="3883455"/>
          </a:xfrm>
        </p:spPr>
        <p:txBody>
          <a:bodyPr vert="horz" lIns="91440" tIns="45720" rIns="91440" bIns="45720" rtlCol="0" anchor="t">
            <a:noAutofit/>
          </a:bodyPr>
          <a:lstStyle/>
          <a:p>
            <a:pPr>
              <a:buNone/>
            </a:pPr>
            <a:r>
              <a:rPr lang="en-US" sz="2400" dirty="0">
                <a:latin typeface="Biome"/>
                <a:ea typeface="+mn-lt"/>
                <a:cs typeface="+mn-lt"/>
              </a:rPr>
              <a:t>     </a:t>
            </a:r>
            <a:r>
              <a:rPr lang="en-US" sz="2400" dirty="0" err="1">
                <a:latin typeface="Biome"/>
                <a:ea typeface="+mn-lt"/>
                <a:cs typeface="+mn-lt"/>
              </a:rPr>
              <a:t>DeepPavlov</a:t>
            </a:r>
            <a:r>
              <a:rPr lang="en-US" sz="2400" dirty="0">
                <a:ea typeface="+mn-lt"/>
                <a:cs typeface="+mn-lt"/>
              </a:rPr>
              <a:t> </a:t>
            </a:r>
            <a:r>
              <a:rPr lang="en-US" sz="2400" dirty="0">
                <a:latin typeface="Biome"/>
                <a:ea typeface="+mn-lt"/>
                <a:cs typeface="+mn-lt"/>
              </a:rPr>
              <a:t>is  an open-source framework for chatbots and virtual assistants' development.</a:t>
            </a:r>
            <a:endParaRPr lang="en-US">
              <a:latin typeface="Century Gothic" panose="020B0502020202020204"/>
              <a:ea typeface="+mn-lt"/>
              <a:cs typeface="+mn-lt"/>
            </a:endParaRPr>
          </a:p>
          <a:p>
            <a:pPr>
              <a:buNone/>
            </a:pPr>
            <a:endParaRPr lang="en-US" sz="2400" dirty="0">
              <a:latin typeface="Biome"/>
              <a:ea typeface="+mn-lt"/>
              <a:cs typeface="+mn-lt"/>
            </a:endParaRPr>
          </a:p>
          <a:p>
            <a:pPr>
              <a:buNone/>
            </a:pPr>
            <a:r>
              <a:rPr lang="en-US" sz="2400" dirty="0">
                <a:latin typeface="Biome"/>
                <a:ea typeface="+mn-lt"/>
                <a:cs typeface="+mn-lt"/>
              </a:rPr>
              <a:t>     In the first approach it seems to guarantee us the tools to realize the goal of the project but, moving forward, we discovered that to create our QA with wasn't possible due to the fact that the pre-configured use case was based only on </a:t>
            </a:r>
            <a:r>
              <a:rPr lang="en-US" sz="2400" dirty="0">
                <a:solidFill>
                  <a:schemeClr val="tx1"/>
                </a:solidFill>
                <a:latin typeface="Biome"/>
                <a:ea typeface="+mn-lt"/>
                <a:cs typeface="+mn-lt"/>
                <a:hlinkClick r:id="rId3">
                  <a:extLst>
                    <a:ext uri="{A12FA001-AC4F-418D-AE19-62706E023703}">
                      <ahyp:hlinkClr xmlns:ahyp="http://schemas.microsoft.com/office/drawing/2018/hyperlinkcolor" val="tx"/>
                    </a:ext>
                  </a:extLst>
                </a:hlinkClick>
              </a:rPr>
              <a:t>wikipedia document</a:t>
            </a:r>
            <a:r>
              <a:rPr lang="en-US" sz="2400" dirty="0">
                <a:solidFill>
                  <a:schemeClr val="tx1"/>
                </a:solidFill>
                <a:latin typeface="Biome"/>
                <a:ea typeface="+mn-lt"/>
                <a:cs typeface="+mn-lt"/>
              </a:rPr>
              <a:t>.</a:t>
            </a:r>
            <a:endParaRPr lang="en-US" sz="2400" dirty="0">
              <a:solidFill>
                <a:schemeClr val="tx1"/>
              </a:solidFill>
              <a:latin typeface="Biome"/>
              <a:cs typeface="Biome"/>
            </a:endParaRPr>
          </a:p>
        </p:txBody>
      </p:sp>
      <p:sp>
        <p:nvSpPr>
          <p:cNvPr id="4" name="TextBox 3">
            <a:extLst>
              <a:ext uri="{FF2B5EF4-FFF2-40B4-BE49-F238E27FC236}">
                <a16:creationId xmlns:a16="http://schemas.microsoft.com/office/drawing/2014/main" id="{1F2BBCFB-FD3E-4297-8B11-18FE8D1A2F2D}"/>
              </a:ext>
            </a:extLst>
          </p:cNvPr>
          <p:cNvSpPr txBox="1"/>
          <p:nvPr/>
        </p:nvSpPr>
        <p:spPr>
          <a:xfrm>
            <a:off x="10121900" y="6004984"/>
            <a:ext cx="1780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i="1" dirty="0" err="1">
                <a:latin typeface="Biome"/>
                <a:cs typeface="Biome"/>
              </a:rPr>
              <a:t>DeepPavlov</a:t>
            </a:r>
          </a:p>
        </p:txBody>
      </p:sp>
      <p:pic>
        <p:nvPicPr>
          <p:cNvPr id="5" name="Picture 5" descr="Icon&#10;&#10;Description automatically generated">
            <a:extLst>
              <a:ext uri="{FF2B5EF4-FFF2-40B4-BE49-F238E27FC236}">
                <a16:creationId xmlns:a16="http://schemas.microsoft.com/office/drawing/2014/main" id="{B95578C9-78CB-4623-9470-07B256711208}"/>
              </a:ext>
            </a:extLst>
          </p:cNvPr>
          <p:cNvPicPr>
            <a:picLocks noChangeAspect="1"/>
          </p:cNvPicPr>
          <p:nvPr/>
        </p:nvPicPr>
        <p:blipFill>
          <a:blip r:embed="rId4"/>
          <a:stretch>
            <a:fillRect/>
          </a:stretch>
        </p:blipFill>
        <p:spPr>
          <a:xfrm>
            <a:off x="354806" y="2268692"/>
            <a:ext cx="2457450" cy="2332522"/>
          </a:xfrm>
          <a:prstGeom prst="rect">
            <a:avLst/>
          </a:prstGeom>
        </p:spPr>
      </p:pic>
    </p:spTree>
    <p:extLst>
      <p:ext uri="{BB962C8B-B14F-4D97-AF65-F5344CB8AC3E}">
        <p14:creationId xmlns:p14="http://schemas.microsoft.com/office/powerpoint/2010/main" val="393879650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err="1">
                <a:solidFill>
                  <a:srgbClr val="373955"/>
                </a:solidFill>
                <a:latin typeface="Biome"/>
                <a:cs typeface="Biome"/>
              </a:rPr>
              <a:t>MindMeld</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788971" y="1710267"/>
            <a:ext cx="8841318" cy="4349122"/>
          </a:xfrm>
        </p:spPr>
        <p:txBody>
          <a:bodyPr vert="horz" lIns="91440" tIns="45720" rIns="91440" bIns="45720" rtlCol="0" anchor="t">
            <a:normAutofit lnSpcReduction="10000"/>
          </a:bodyPr>
          <a:lstStyle/>
          <a:p>
            <a:pPr>
              <a:buNone/>
            </a:pPr>
            <a:r>
              <a:rPr lang="en-US" sz="2400" dirty="0">
                <a:ea typeface="+mn-lt"/>
                <a:cs typeface="+mn-lt"/>
              </a:rPr>
              <a:t>   </a:t>
            </a:r>
            <a:r>
              <a:rPr lang="en-US" sz="2400" dirty="0">
                <a:latin typeface="Biome"/>
                <a:ea typeface="+mn-lt"/>
                <a:cs typeface="+mn-lt"/>
              </a:rPr>
              <a:t> </a:t>
            </a:r>
            <a:r>
              <a:rPr lang="en-US" sz="2400" dirty="0" err="1">
                <a:latin typeface="Biome"/>
                <a:ea typeface="+mn-lt"/>
                <a:cs typeface="+mn-lt"/>
              </a:rPr>
              <a:t>MindMeld</a:t>
            </a:r>
            <a:r>
              <a:rPr lang="en-US" sz="2400" dirty="0">
                <a:latin typeface="Biome"/>
                <a:ea typeface="+mn-lt"/>
                <a:cs typeface="+mn-lt"/>
              </a:rPr>
              <a:t> is a Conversational AI platform and Python-based machine learning framework .</a:t>
            </a:r>
            <a:endParaRPr lang="en-US" dirty="0">
              <a:latin typeface="Biome"/>
              <a:ea typeface="+mn-lt"/>
              <a:cs typeface="+mn-lt"/>
            </a:endParaRPr>
          </a:p>
          <a:p>
            <a:pPr>
              <a:buNone/>
            </a:pPr>
            <a:endParaRPr lang="en-US" sz="2400" dirty="0">
              <a:latin typeface="Biome"/>
              <a:ea typeface="+mn-lt"/>
              <a:cs typeface="+mn-lt"/>
            </a:endParaRPr>
          </a:p>
          <a:p>
            <a:pPr>
              <a:buNone/>
            </a:pPr>
            <a:r>
              <a:rPr lang="en-US" sz="2400" dirty="0">
                <a:latin typeface="Biome"/>
                <a:ea typeface="+mn-lt"/>
                <a:cs typeface="+mn-lt"/>
              </a:rPr>
              <a:t>     </a:t>
            </a:r>
            <a:r>
              <a:rPr lang="en-US" sz="2400" dirty="0" err="1">
                <a:latin typeface="Biome"/>
                <a:ea typeface="+mn-lt"/>
                <a:cs typeface="+mn-lt"/>
              </a:rPr>
              <a:t>MindMeld</a:t>
            </a:r>
            <a:r>
              <a:rPr lang="en-US" sz="2400" dirty="0">
                <a:latin typeface="Biome"/>
                <a:ea typeface="+mn-lt"/>
                <a:cs typeface="+mn-lt"/>
              </a:rPr>
              <a:t> is the only Conversational AI platform available that provides tools and capabilities for every step in the workflow for a state-of-the-art conversational application and this is the solution against the problem of </a:t>
            </a:r>
            <a:r>
              <a:rPr lang="en-US" sz="2400" dirty="0" err="1">
                <a:latin typeface="Biome"/>
                <a:ea typeface="+mn-lt"/>
                <a:cs typeface="+mn-lt"/>
              </a:rPr>
              <a:t>DeepPavlov</a:t>
            </a:r>
            <a:r>
              <a:rPr lang="en-US" sz="2400" dirty="0">
                <a:latin typeface="Biome"/>
                <a:ea typeface="+mn-lt"/>
                <a:cs typeface="+mn-lt"/>
              </a:rPr>
              <a:t>.</a:t>
            </a:r>
            <a:endParaRPr lang="en-US" sz="2400">
              <a:latin typeface="Biome"/>
              <a:cs typeface="Biome"/>
            </a:endParaRPr>
          </a:p>
          <a:p>
            <a:pPr>
              <a:buNone/>
            </a:pPr>
            <a:endParaRPr lang="en-US" sz="2400" dirty="0">
              <a:latin typeface="Biome"/>
              <a:ea typeface="+mn-lt"/>
              <a:cs typeface="+mn-lt"/>
            </a:endParaRPr>
          </a:p>
          <a:p>
            <a:pPr>
              <a:buNone/>
            </a:pPr>
            <a:r>
              <a:rPr lang="en-US" sz="2400" dirty="0">
                <a:latin typeface="Biome"/>
                <a:ea typeface="+mn-lt"/>
                <a:cs typeface="+mn-lt"/>
              </a:rPr>
              <a:t>     Build from zero a Question Answering system is complex. </a:t>
            </a:r>
          </a:p>
          <a:p>
            <a:pPr marL="0" indent="0">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10270067" y="6057901"/>
            <a:ext cx="164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err="1">
                <a:latin typeface="Biome"/>
                <a:cs typeface="Biome"/>
              </a:rPr>
              <a:t>MindMeld</a:t>
            </a:r>
            <a:endParaRPr lang="en-US" dirty="0" err="1"/>
          </a:p>
        </p:txBody>
      </p:sp>
      <p:pic>
        <p:nvPicPr>
          <p:cNvPr id="5" name="Picture 5" descr="Icon&#10;&#10;Description automatically generated">
            <a:extLst>
              <a:ext uri="{FF2B5EF4-FFF2-40B4-BE49-F238E27FC236}">
                <a16:creationId xmlns:a16="http://schemas.microsoft.com/office/drawing/2014/main" id="{9F35E441-AB66-4044-B538-3CD6E00E85D7}"/>
              </a:ext>
            </a:extLst>
          </p:cNvPr>
          <p:cNvPicPr>
            <a:picLocks noChangeAspect="1"/>
          </p:cNvPicPr>
          <p:nvPr/>
        </p:nvPicPr>
        <p:blipFill>
          <a:blip r:embed="rId3"/>
          <a:stretch>
            <a:fillRect/>
          </a:stretch>
        </p:blipFill>
        <p:spPr>
          <a:xfrm>
            <a:off x="361686" y="2257425"/>
            <a:ext cx="2430462" cy="2441045"/>
          </a:xfrm>
          <a:prstGeom prst="rect">
            <a:avLst/>
          </a:prstGeom>
        </p:spPr>
      </p:pic>
    </p:spTree>
    <p:extLst>
      <p:ext uri="{BB962C8B-B14F-4D97-AF65-F5344CB8AC3E}">
        <p14:creationId xmlns:p14="http://schemas.microsoft.com/office/powerpoint/2010/main" val="163132275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Milvus</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767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Milvus is used to store, index, and manage massive embedding vectors generated by deep neural networks and other machine learning (ML) models.</a:t>
            </a:r>
          </a:p>
          <a:p>
            <a:pPr>
              <a:buNone/>
            </a:pPr>
            <a:endParaRPr lang="en-US" sz="2400" dirty="0">
              <a:latin typeface="Biome"/>
              <a:ea typeface="+mn-lt"/>
              <a:cs typeface="+mn-lt"/>
            </a:endParaRPr>
          </a:p>
          <a:p>
            <a:pPr>
              <a:buNone/>
            </a:pPr>
            <a:r>
              <a:rPr lang="en-US" sz="2400" dirty="0">
                <a:ea typeface="+mn-lt"/>
                <a:cs typeface="+mn-lt"/>
              </a:rPr>
              <a:t>    </a:t>
            </a:r>
            <a:r>
              <a:rPr lang="en-US" sz="2400" dirty="0">
                <a:latin typeface="Biome"/>
                <a:ea typeface="+mn-lt"/>
                <a:cs typeface="+mn-lt"/>
              </a:rPr>
              <a:t>An </a:t>
            </a:r>
            <a:r>
              <a:rPr lang="en-US" sz="2400" b="1" u="sng" dirty="0">
                <a:latin typeface="Biome"/>
                <a:ea typeface="+mn-lt"/>
                <a:cs typeface="+mn-lt"/>
              </a:rPr>
              <a:t>embedding vector</a:t>
            </a:r>
            <a:r>
              <a:rPr lang="en-US" sz="2400" dirty="0">
                <a:latin typeface="Biome"/>
                <a:ea typeface="+mn-lt"/>
                <a:cs typeface="+mn-lt"/>
              </a:rPr>
              <a:t> is an abstraction of unstructured data, such as emails, IoT sensor data... and is an array of floating-point numbers or binaries. Embedding techniques are used to convert unstructured data to embedding vectors.</a:t>
            </a:r>
            <a:endParaRPr lang="en-US">
              <a:latin typeface="Biome"/>
              <a:cs typeface="Biome"/>
            </a:endParaRPr>
          </a:p>
          <a:p>
            <a:pPr>
              <a:buNone/>
            </a:pPr>
            <a:endParaRPr lang="en-US" sz="2400" dirty="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10270067" y="6057901"/>
            <a:ext cx="164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Milvus</a:t>
            </a:r>
            <a:endParaRPr lang="en-US" dirty="0" err="1"/>
          </a:p>
        </p:txBody>
      </p:sp>
      <p:pic>
        <p:nvPicPr>
          <p:cNvPr id="6" name="Picture 6" descr="Icon&#10;&#10;Description automatically generated">
            <a:extLst>
              <a:ext uri="{FF2B5EF4-FFF2-40B4-BE49-F238E27FC236}">
                <a16:creationId xmlns:a16="http://schemas.microsoft.com/office/drawing/2014/main" id="{9D0E0340-E855-4C64-A4C4-1AD3D19F8BFA}"/>
              </a:ext>
            </a:extLst>
          </p:cNvPr>
          <p:cNvPicPr>
            <a:picLocks noChangeAspect="1"/>
          </p:cNvPicPr>
          <p:nvPr/>
        </p:nvPicPr>
        <p:blipFill>
          <a:blip r:embed="rId3"/>
          <a:stretch>
            <a:fillRect/>
          </a:stretch>
        </p:blipFill>
        <p:spPr>
          <a:xfrm>
            <a:off x="359568" y="2590800"/>
            <a:ext cx="2543176" cy="1676400"/>
          </a:xfrm>
          <a:prstGeom prst="rect">
            <a:avLst/>
          </a:prstGeom>
        </p:spPr>
      </p:pic>
    </p:spTree>
    <p:extLst>
      <p:ext uri="{BB962C8B-B14F-4D97-AF65-F5344CB8AC3E}">
        <p14:creationId xmlns:p14="http://schemas.microsoft.com/office/powerpoint/2010/main" val="16890957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767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a:t>
            </a:r>
            <a:r>
              <a:rPr lang="en-US" sz="2400" b="1" u="sng" dirty="0">
                <a:latin typeface="Biome"/>
                <a:ea typeface="+mn-lt"/>
                <a:cs typeface="+mn-lt"/>
              </a:rPr>
              <a:t>Vector similarity</a:t>
            </a:r>
            <a:r>
              <a:rPr lang="en-US" sz="2400" dirty="0">
                <a:latin typeface="Biome"/>
                <a:ea typeface="+mn-lt"/>
                <a:cs typeface="+mn-lt"/>
              </a:rPr>
              <a:t> search is the process of comparing a vector to a database to find vectors that are most similar to the query vector. </a:t>
            </a:r>
          </a:p>
          <a:p>
            <a:pPr>
              <a:buNone/>
            </a:pPr>
            <a:endParaRPr lang="en-US" sz="2400" dirty="0">
              <a:latin typeface="Biome"/>
              <a:ea typeface="+mn-lt"/>
              <a:cs typeface="+mn-lt"/>
            </a:endParaRPr>
          </a:p>
          <a:p>
            <a:pPr>
              <a:buNone/>
            </a:pPr>
            <a:r>
              <a:rPr lang="en-US" sz="2400" dirty="0">
                <a:ea typeface="+mn-lt"/>
                <a:cs typeface="+mn-lt"/>
              </a:rPr>
              <a:t>    </a:t>
            </a:r>
            <a:r>
              <a:rPr lang="en-US" sz="2400" dirty="0">
                <a:latin typeface="Biome"/>
                <a:ea typeface="+mn-lt"/>
                <a:cs typeface="+mn-lt"/>
              </a:rPr>
              <a:t>To create a QA system with Milvus is very easy because it provide us a pre-trained model and we can just insert our csv file with questions and answers. Its simplicity solve the problem of </a:t>
            </a:r>
            <a:r>
              <a:rPr lang="en-US" sz="2400" dirty="0" err="1">
                <a:latin typeface="Biome"/>
                <a:ea typeface="+mn-lt"/>
                <a:cs typeface="+mn-lt"/>
              </a:rPr>
              <a:t>MindMeld</a:t>
            </a:r>
            <a:r>
              <a:rPr lang="en-US" sz="2400" dirty="0">
                <a:latin typeface="Biome"/>
                <a:ea typeface="+mn-lt"/>
                <a:cs typeface="+mn-lt"/>
              </a:rPr>
              <a:t> regarding the complexity to create the system.</a:t>
            </a:r>
            <a:endParaRPr lang="en" sz="2400" dirty="0">
              <a:latin typeface="Biome"/>
              <a:ea typeface="+mn-lt"/>
              <a:cs typeface="Biome"/>
            </a:endParaRPr>
          </a:p>
          <a:p>
            <a:pPr>
              <a:buNone/>
            </a:pPr>
            <a:endParaRPr lang="en-US" sz="2400" dirty="0">
              <a:latin typeface="Biome"/>
              <a:ea typeface="+mn-lt"/>
              <a:cs typeface="Biome"/>
            </a:endParaRP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10270067" y="6057901"/>
            <a:ext cx="164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Milvus</a:t>
            </a:r>
            <a:endParaRPr lang="en-US" dirty="0" err="1"/>
          </a:p>
        </p:txBody>
      </p:sp>
      <p:pic>
        <p:nvPicPr>
          <p:cNvPr id="6" name="Picture 6" descr="Icon&#10;&#10;Description automatically generated">
            <a:extLst>
              <a:ext uri="{FF2B5EF4-FFF2-40B4-BE49-F238E27FC236}">
                <a16:creationId xmlns:a16="http://schemas.microsoft.com/office/drawing/2014/main" id="{9D0E0340-E855-4C64-A4C4-1AD3D19F8BFA}"/>
              </a:ext>
            </a:extLst>
          </p:cNvPr>
          <p:cNvPicPr>
            <a:picLocks noChangeAspect="1"/>
          </p:cNvPicPr>
          <p:nvPr/>
        </p:nvPicPr>
        <p:blipFill>
          <a:blip r:embed="rId3"/>
          <a:stretch>
            <a:fillRect/>
          </a:stretch>
        </p:blipFill>
        <p:spPr>
          <a:xfrm>
            <a:off x="359568" y="2590800"/>
            <a:ext cx="2543176" cy="1676400"/>
          </a:xfrm>
          <a:prstGeom prst="rect">
            <a:avLst/>
          </a:prstGeom>
        </p:spPr>
      </p:pic>
    </p:spTree>
    <p:extLst>
      <p:ext uri="{BB962C8B-B14F-4D97-AF65-F5344CB8AC3E}">
        <p14:creationId xmlns:p14="http://schemas.microsoft.com/office/powerpoint/2010/main" val="269463594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Question Answering</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25980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Question answering system is a common real world application that belongs to the field of natural language processing.</a:t>
            </a:r>
          </a:p>
          <a:p>
            <a:pPr>
              <a:buNone/>
            </a:pPr>
            <a:endParaRPr lang="en-US" sz="2400" dirty="0">
              <a:latin typeface="Biome"/>
              <a:ea typeface="+mn-lt"/>
              <a:cs typeface="+mn-lt"/>
            </a:endParaRPr>
          </a:p>
          <a:p>
            <a:pPr>
              <a:buNone/>
            </a:pPr>
            <a:r>
              <a:rPr lang="en-US" sz="2400" dirty="0">
                <a:latin typeface="Biome"/>
                <a:ea typeface="+mn-lt"/>
                <a:cs typeface="+mn-lt"/>
              </a:rPr>
              <a:t>      The ML model and third-party software used include:</a:t>
            </a:r>
          </a:p>
          <a:p>
            <a:pPr lvl="1"/>
            <a:r>
              <a:rPr lang="en-US" sz="2200" dirty="0">
                <a:latin typeface="Biome"/>
                <a:ea typeface="+mn-lt"/>
                <a:cs typeface="+mn-lt"/>
              </a:rPr>
              <a:t>BERT;</a:t>
            </a:r>
          </a:p>
          <a:p>
            <a:pPr lvl="1"/>
            <a:r>
              <a:rPr lang="en-US" sz="2200" dirty="0">
                <a:latin typeface="Biome"/>
                <a:ea typeface="+mn-lt"/>
                <a:cs typeface="+mn-lt"/>
              </a:rPr>
              <a:t>MySQL</a:t>
            </a: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cs typeface="Biome"/>
              </a:rPr>
              <a:t>Question Answering</a:t>
            </a:r>
            <a:endParaRPr lang="en-US" dirty="0" err="1"/>
          </a:p>
        </p:txBody>
      </p:sp>
    </p:spTree>
    <p:extLst>
      <p:ext uri="{BB962C8B-B14F-4D97-AF65-F5344CB8AC3E}">
        <p14:creationId xmlns:p14="http://schemas.microsoft.com/office/powerpoint/2010/main" val="337750115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402CF0-08BA-4A76-BB35-3F8A866D0C66}"/>
              </a:ext>
            </a:extLst>
          </p:cNvPr>
          <p:cNvSpPr>
            <a:spLocks noGrp="1"/>
          </p:cNvSpPr>
          <p:nvPr>
            <p:ph type="title"/>
          </p:nvPr>
        </p:nvSpPr>
        <p:spPr>
          <a:xfrm>
            <a:off x="1985706" y="588391"/>
            <a:ext cx="8911687" cy="1280890"/>
          </a:xfrm>
        </p:spPr>
        <p:txBody>
          <a:bodyPr vert="horz" lIns="91440" tIns="45720" rIns="91440" bIns="45720" rtlCol="0">
            <a:normAutofit/>
          </a:bodyPr>
          <a:lstStyle/>
          <a:p>
            <a:pPr algn="ctr"/>
            <a:r>
              <a:rPr lang="en-US" sz="4800" dirty="0">
                <a:solidFill>
                  <a:srgbClr val="373955"/>
                </a:solidFill>
                <a:latin typeface="Biome"/>
                <a:cs typeface="Biome"/>
              </a:rPr>
              <a:t>BERT</a:t>
            </a:r>
            <a:endParaRPr lang="en-US" dirty="0" err="1"/>
          </a:p>
        </p:txBody>
      </p:sp>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5C6D999-65D6-4EE9-9528-22AEAA589580}"/>
              </a:ext>
            </a:extLst>
          </p:cNvPr>
          <p:cNvSpPr>
            <a:spLocks noGrp="1"/>
          </p:cNvSpPr>
          <p:nvPr>
            <p:ph idx="1"/>
          </p:nvPr>
        </p:nvSpPr>
        <p:spPr>
          <a:xfrm>
            <a:off x="2355055" y="1710267"/>
            <a:ext cx="8862484" cy="3777622"/>
          </a:xfrm>
        </p:spPr>
        <p:txBody>
          <a:bodyPr vert="horz" lIns="91440" tIns="45720" rIns="91440" bIns="45720" rtlCol="0" anchor="t">
            <a:normAutofit/>
          </a:bodyPr>
          <a:lstStyle/>
          <a:p>
            <a:pPr>
              <a:buNone/>
            </a:pPr>
            <a:r>
              <a:rPr lang="en-US" sz="2400" dirty="0">
                <a:ea typeface="+mn-lt"/>
                <a:cs typeface="+mn-lt"/>
              </a:rPr>
              <a:t>   </a:t>
            </a:r>
            <a:r>
              <a:rPr lang="en-US" sz="2400" dirty="0">
                <a:latin typeface="Biome"/>
                <a:ea typeface="+mn-lt"/>
                <a:cs typeface="+mn-lt"/>
              </a:rPr>
              <a:t> Bert is a framework that provides machine learning experts a base to build their own Bert-like versions through which a wide range of tasks can be fulfilled.</a:t>
            </a:r>
          </a:p>
          <a:p>
            <a:pPr>
              <a:buNone/>
            </a:pPr>
            <a:endParaRPr lang="en-US" sz="2400" dirty="0">
              <a:latin typeface="Biome"/>
              <a:ea typeface="+mn-lt"/>
              <a:cs typeface="+mn-lt"/>
            </a:endParaRPr>
          </a:p>
          <a:p>
            <a:pPr>
              <a:buNone/>
            </a:pPr>
            <a:r>
              <a:rPr lang="en-US" sz="2400" dirty="0">
                <a:latin typeface="Biome"/>
                <a:ea typeface="+mn-lt"/>
                <a:cs typeface="+mn-lt"/>
              </a:rPr>
              <a:t>      Bert </a:t>
            </a:r>
            <a:r>
              <a:rPr lang="en" sz="2400" dirty="0">
                <a:latin typeface="Biome"/>
                <a:ea typeface="+mn-lt"/>
                <a:cs typeface="+mn-lt"/>
              </a:rPr>
              <a:t>aims to learn a representation of the input text.</a:t>
            </a:r>
          </a:p>
          <a:p>
            <a:pPr>
              <a:buNone/>
            </a:pPr>
            <a:endParaRPr lang="en-US" sz="2400" dirty="0">
              <a:latin typeface="Biome"/>
              <a:ea typeface="+mn-lt"/>
              <a:cs typeface="Biome"/>
            </a:endParaRPr>
          </a:p>
        </p:txBody>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a:t>
            </a:r>
            <a:endParaRPr lang="en-US" dirty="0">
              <a:latin typeface="Biome"/>
              <a:ea typeface="+mn-lt"/>
              <a:cs typeface="+mn-lt"/>
            </a:endParaRPr>
          </a:p>
          <a:p>
            <a:pPr algn="r"/>
            <a:endParaRPr lang="en-US" i="1" dirty="0">
              <a:latin typeface="Biome"/>
              <a:cs typeface="Biome"/>
            </a:endParaRPr>
          </a:p>
        </p:txBody>
      </p:sp>
    </p:spTree>
    <p:extLst>
      <p:ext uri="{BB962C8B-B14F-4D97-AF65-F5344CB8AC3E}">
        <p14:creationId xmlns:p14="http://schemas.microsoft.com/office/powerpoint/2010/main" val="212058676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0"/>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BERT</a:t>
            </a:r>
          </a:p>
        </p:txBody>
      </p:sp>
      <p:pic>
        <p:nvPicPr>
          <p:cNvPr id="85" name="Picture 84">
            <a:extLst>
              <a:ext uri="{FF2B5EF4-FFF2-40B4-BE49-F238E27FC236}">
                <a16:creationId xmlns:a16="http://schemas.microsoft.com/office/drawing/2014/main" id="{44E0A77A-EFFE-492D-9558-8307748CCF4F}"/>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91" name="Rectangle 90">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73955"/>
          </a:solidFill>
          <a:ln>
            <a:solidFill>
              <a:srgbClr val="373955"/>
            </a:solidFill>
          </a:ln>
          <a:effectLst/>
        </p:spPr>
        <p:style>
          <a:lnRef idx="1">
            <a:schemeClr val="accent1"/>
          </a:lnRef>
          <a:fillRef idx="3">
            <a:schemeClr val="accent1"/>
          </a:fillRef>
          <a:effectRef idx="2">
            <a:schemeClr val="accent1"/>
          </a:effectRef>
          <a:fontRef idx="minor">
            <a:schemeClr val="lt1"/>
          </a:fontRef>
        </p:style>
      </p:sp>
      <p:sp>
        <p:nvSpPr>
          <p:cNvPr id="93"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TextBox 3">
            <a:extLst>
              <a:ext uri="{FF2B5EF4-FFF2-40B4-BE49-F238E27FC236}">
                <a16:creationId xmlns:a16="http://schemas.microsoft.com/office/drawing/2014/main" id="{72E298A3-0797-4FCE-952A-201E5020658B}"/>
              </a:ext>
            </a:extLst>
          </p:cNvPr>
          <p:cNvSpPr txBox="1"/>
          <p:nvPr/>
        </p:nvSpPr>
        <p:spPr>
          <a:xfrm>
            <a:off x="9275234" y="6057901"/>
            <a:ext cx="26373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Biome"/>
                <a:ea typeface="+mn-lt"/>
                <a:cs typeface="+mn-lt"/>
              </a:rPr>
              <a:t>Question Answering</a:t>
            </a:r>
            <a:endParaRPr lang="en-US" dirty="0">
              <a:latin typeface="Biome"/>
              <a:ea typeface="+mn-lt"/>
              <a:cs typeface="+mn-lt"/>
            </a:endParaRPr>
          </a:p>
          <a:p>
            <a:pPr algn="r"/>
            <a:endParaRPr lang="en-US" i="1" dirty="0">
              <a:latin typeface="Biome"/>
              <a:cs typeface="Biome"/>
            </a:endParaRPr>
          </a:p>
        </p:txBody>
      </p:sp>
      <p:pic>
        <p:nvPicPr>
          <p:cNvPr id="9" name="Picture 9" descr="Diagram&#10;&#10;Description automatically generated">
            <a:extLst>
              <a:ext uri="{FF2B5EF4-FFF2-40B4-BE49-F238E27FC236}">
                <a16:creationId xmlns:a16="http://schemas.microsoft.com/office/drawing/2014/main" id="{7E7C7146-01EF-482E-B524-98E632781817}"/>
              </a:ext>
            </a:extLst>
          </p:cNvPr>
          <p:cNvPicPr>
            <a:picLocks noGrp="1" noChangeAspect="1"/>
          </p:cNvPicPr>
          <p:nvPr>
            <p:ph idx="1"/>
          </p:nvPr>
        </p:nvPicPr>
        <p:blipFill>
          <a:blip r:embed="rId3"/>
          <a:stretch>
            <a:fillRect/>
          </a:stretch>
        </p:blipFill>
        <p:spPr>
          <a:xfrm>
            <a:off x="784623" y="1858433"/>
            <a:ext cx="4417744" cy="3777622"/>
          </a:xfrm>
        </p:spPr>
      </p:pic>
      <p:sp>
        <p:nvSpPr>
          <p:cNvPr id="10" name="TextBox 9">
            <a:extLst>
              <a:ext uri="{FF2B5EF4-FFF2-40B4-BE49-F238E27FC236}">
                <a16:creationId xmlns:a16="http://schemas.microsoft.com/office/drawing/2014/main" id="{00643C27-A2EA-491A-8677-82E46CC1FF25}"/>
              </a:ext>
            </a:extLst>
          </p:cNvPr>
          <p:cNvSpPr txBox="1"/>
          <p:nvPr/>
        </p:nvSpPr>
        <p:spPr>
          <a:xfrm>
            <a:off x="5433484" y="2110316"/>
            <a:ext cx="636269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u="sng" dirty="0">
                <a:latin typeface="Biome"/>
                <a:cs typeface="Biome"/>
              </a:rPr>
              <a:t>E</a:t>
            </a:r>
            <a:r>
              <a:rPr lang="en-US" sz="2400" dirty="0">
                <a:latin typeface="Biome"/>
                <a:cs typeface="Biome"/>
              </a:rPr>
              <a:t>:</a:t>
            </a:r>
            <a:r>
              <a:rPr lang="en-US" sz="2400" dirty="0"/>
              <a:t> </a:t>
            </a:r>
            <a:r>
              <a:rPr lang="en" sz="2400" dirty="0">
                <a:latin typeface="Biome"/>
                <a:cs typeface="Biome"/>
              </a:rPr>
              <a:t>acquired word with its own representation</a:t>
            </a:r>
            <a:endParaRPr lang="en-US" sz="2400" dirty="0">
              <a:latin typeface="Biome"/>
              <a:cs typeface="Biome"/>
            </a:endParaRPr>
          </a:p>
          <a:p>
            <a:pPr marL="285750" indent="-285750">
              <a:buFont typeface="Arial"/>
              <a:buChar char="•"/>
            </a:pPr>
            <a:endParaRPr lang="en" sz="2400" dirty="0">
              <a:latin typeface="Biome"/>
              <a:cs typeface="Biome"/>
            </a:endParaRPr>
          </a:p>
          <a:p>
            <a:pPr marL="285750" indent="-285750">
              <a:buFont typeface="Arial"/>
              <a:buChar char="•"/>
            </a:pPr>
            <a:r>
              <a:rPr lang="en" sz="2400" b="1" u="sng" err="1">
                <a:latin typeface="Biome"/>
                <a:cs typeface="Biome"/>
              </a:rPr>
              <a:t>Trm</a:t>
            </a:r>
            <a:r>
              <a:rPr lang="en" sz="2400" dirty="0">
                <a:latin typeface="Biome"/>
                <a:cs typeface="Biome"/>
              </a:rPr>
              <a:t>: are the intermediate representations of the same word. On each level is calculated the attention</a:t>
            </a:r>
          </a:p>
          <a:p>
            <a:endParaRPr lang="en" sz="2400" dirty="0">
              <a:latin typeface="Biome"/>
              <a:cs typeface="Biome"/>
            </a:endParaRPr>
          </a:p>
          <a:p>
            <a:pPr marL="285750" indent="-285750">
              <a:buFont typeface="Arial"/>
              <a:buChar char="•"/>
            </a:pPr>
            <a:r>
              <a:rPr lang="en" sz="2400" b="1" u="sng" dirty="0">
                <a:latin typeface="Biome"/>
                <a:cs typeface="Biome"/>
              </a:rPr>
              <a:t>T</a:t>
            </a:r>
            <a:r>
              <a:rPr lang="en" sz="2400" dirty="0">
                <a:latin typeface="Biome"/>
                <a:cs typeface="Biome"/>
              </a:rPr>
              <a:t>: is the final output</a:t>
            </a:r>
          </a:p>
        </p:txBody>
      </p:sp>
    </p:spTree>
    <p:extLst>
      <p:ext uri="{BB962C8B-B14F-4D97-AF65-F5344CB8AC3E}">
        <p14:creationId xmlns:p14="http://schemas.microsoft.com/office/powerpoint/2010/main" val="84040526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 EDA#BOT2 </vt:lpstr>
      <vt:lpstr>Objective</vt:lpstr>
      <vt:lpstr>DeepPavlov</vt:lpstr>
      <vt:lpstr>MindMeld</vt:lpstr>
      <vt:lpstr>Milvus</vt:lpstr>
      <vt:lpstr>PowerPoint Presentation</vt:lpstr>
      <vt:lpstr>Question Answering</vt:lpstr>
      <vt:lpstr>BERT</vt:lpstr>
      <vt:lpstr>PowerPoint Presentation</vt:lpstr>
      <vt:lpstr>QA-Implementation</vt:lpstr>
      <vt:lpstr>Technical implementation </vt:lpstr>
      <vt:lpstr>PowerPoint Presentation</vt:lpstr>
      <vt:lpstr>PowerPoint Presentation</vt:lpstr>
      <vt:lpstr>PowerPoint Presentation</vt:lpstr>
      <vt:lpstr>PowerPoint Presentation</vt:lpstr>
      <vt:lpstr>PowerPoint Presentation</vt:lpstr>
      <vt:lpstr>Text Search Engine</vt:lpstr>
      <vt:lpstr>TSE-Implementation</vt:lpstr>
      <vt:lpstr>Technical implementation</vt:lpstr>
      <vt:lpstr>PowerPoint Presentation</vt:lpstr>
      <vt:lpstr>PowerPoint Presentation</vt:lpstr>
      <vt:lpstr>PowerPoint Presentation</vt:lpstr>
      <vt:lpstr>PowerPoint Presentation</vt:lpstr>
      <vt:lpstr>PowerPoint Presentation</vt:lpstr>
      <vt:lpstr>Achieved results (QA)</vt:lpstr>
      <vt:lpstr>Achieved results (TSE)</vt:lpstr>
      <vt:lpstr>Achieved results (TSE)</vt:lpstr>
      <vt:lpstr>Future implementations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1640</cp:revision>
  <dcterms:created xsi:type="dcterms:W3CDTF">2021-12-11T10:56:58Z</dcterms:created>
  <dcterms:modified xsi:type="dcterms:W3CDTF">2022-03-15T15:45:45Z</dcterms:modified>
</cp:coreProperties>
</file>