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8a2a3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8a2a3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8a2a38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8a2a38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8a2a3823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8a2a3823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c682f1ac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c682f1ac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8a2a3823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8a2a382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8a2a382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8a2a382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Sulaiman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8a2a382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8a2a382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Sulaiman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8a2a3823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8a2a3823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EC311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Breakout!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Astrid, Daniel, Loren, Sulaiman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 Breakout™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325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replicate the fan-favorite game Atari Breakout:)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 paddle and a ball to hit/break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Breaking blocks increments your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Missing the ball -&gt; Game Over  &gt;:(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75" y="2482675"/>
            <a:ext cx="4759646" cy="23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951825" y="4195700"/>
            <a:ext cx="1515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Atari Breakout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(Not ours)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keyboard for inputs (arrow keys for left </a:t>
            </a:r>
            <a:r>
              <a:rPr lang="en"/>
              <a:t>and right) to move the paddle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live score on seven segment display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is displayed on a monitor using a VGA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Hope to Add: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game mode/ difficulties using switches on the FPGA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Incrementing speed of ball after a block is broken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VGA to display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Controllable Paddle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start button, controls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physics/collision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Track score and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until due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Ball speed limited by FPGA clock (likely minor)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Uncharted Territory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Logic Implementation: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previous experience with tracking ‘objects’ using verilog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Simulating wall bounce physics + breaking down what directions and “angles” should look like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Uncharted Territory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previous experience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clock divider to worry about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Screen dimensions to consider </a:t>
            </a:r>
            <a:endParaRPr sz="14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to interact with implemented game logic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50" y="292850"/>
            <a:ext cx="3336200" cy="14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0" y="933100"/>
            <a:ext cx="7312227" cy="41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319975" y="364925"/>
            <a:ext cx="8760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Keyboard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5" y="964550"/>
            <a:ext cx="7259100" cy="417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and failures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PHO115 closed -&gt; difficulty getting work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not had much time to get things working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backup simulation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Successes: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ideas/goals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Found some resources to help -&gt; pong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