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9" r:id="rId5"/>
    <p:sldId id="262" r:id="rId6"/>
    <p:sldId id="265" r:id="rId7"/>
    <p:sldId id="257" r:id="rId8"/>
    <p:sldId id="258" r:id="rId9"/>
    <p:sldId id="260" r:id="rId10"/>
    <p:sldId id="261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64EB-BB37-492A-86E8-E8D42625E1E3}" type="datetimeFigureOut">
              <a:rPr lang="es-MX" smtClean="0"/>
              <a:t>11/04/2024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16E9-5A07-4181-9842-B104969F75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51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64EB-BB37-492A-86E8-E8D42625E1E3}" type="datetimeFigureOut">
              <a:rPr lang="es-MX" smtClean="0"/>
              <a:t>11/04/2024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16E9-5A07-4181-9842-B104969F75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80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64EB-BB37-492A-86E8-E8D42625E1E3}" type="datetimeFigureOut">
              <a:rPr lang="es-MX" smtClean="0"/>
              <a:t>11/04/2024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16E9-5A07-4181-9842-B104969F75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631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64EB-BB37-492A-86E8-E8D42625E1E3}" type="datetimeFigureOut">
              <a:rPr lang="es-MX" smtClean="0"/>
              <a:t>11/04/2024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16E9-5A07-4181-9842-B104969F75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611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64EB-BB37-492A-86E8-E8D42625E1E3}" type="datetimeFigureOut">
              <a:rPr lang="es-MX" smtClean="0"/>
              <a:t>11/04/2024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16E9-5A07-4181-9842-B104969F75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704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64EB-BB37-492A-86E8-E8D42625E1E3}" type="datetimeFigureOut">
              <a:rPr lang="es-MX" smtClean="0"/>
              <a:t>11/04/2024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16E9-5A07-4181-9842-B104969F75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892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64EB-BB37-492A-86E8-E8D42625E1E3}" type="datetimeFigureOut">
              <a:rPr lang="es-MX" smtClean="0"/>
              <a:t>11/04/2024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16E9-5A07-4181-9842-B104969F75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57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64EB-BB37-492A-86E8-E8D42625E1E3}" type="datetimeFigureOut">
              <a:rPr lang="es-MX" smtClean="0"/>
              <a:t>11/04/2024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16E9-5A07-4181-9842-B104969F75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921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64EB-BB37-492A-86E8-E8D42625E1E3}" type="datetimeFigureOut">
              <a:rPr lang="es-MX" smtClean="0"/>
              <a:t>11/04/2024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16E9-5A07-4181-9842-B104969F75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780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64EB-BB37-492A-86E8-E8D42625E1E3}" type="datetimeFigureOut">
              <a:rPr lang="es-MX" smtClean="0"/>
              <a:t>11/04/2024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16E9-5A07-4181-9842-B104969F75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46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64EB-BB37-492A-86E8-E8D42625E1E3}" type="datetimeFigureOut">
              <a:rPr lang="es-MX" smtClean="0"/>
              <a:t>11/04/2024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16E9-5A07-4181-9842-B104969F75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584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64EB-BB37-492A-86E8-E8D42625E1E3}" type="datetimeFigureOut">
              <a:rPr lang="es-MX" smtClean="0"/>
              <a:t>11/04/2024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816E9-5A07-4181-9842-B104969F75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961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2" b="29227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7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" y="0"/>
            <a:ext cx="9132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2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9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3" b="31733"/>
          <a:stretch/>
        </p:blipFill>
        <p:spPr>
          <a:xfrm>
            <a:off x="0" y="0"/>
            <a:ext cx="9248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2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3" b="32800"/>
          <a:stretch/>
        </p:blipFill>
        <p:spPr>
          <a:xfrm>
            <a:off x="0" y="1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61" b="21601"/>
          <a:stretch/>
        </p:blipFill>
        <p:spPr>
          <a:xfrm>
            <a:off x="-8868" y="0"/>
            <a:ext cx="9194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Presentación en pantalla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CBBC</dc:creator>
  <cp:lastModifiedBy>CBBC</cp:lastModifiedBy>
  <cp:revision>1</cp:revision>
  <dcterms:created xsi:type="dcterms:W3CDTF">2024-04-11T15:22:17Z</dcterms:created>
  <dcterms:modified xsi:type="dcterms:W3CDTF">2024-04-11T15:34:43Z</dcterms:modified>
</cp:coreProperties>
</file>