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4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53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33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16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18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6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0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03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2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10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2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CB4F-0BF5-4DB8-9B73-028B2B913E4E}" type="datetimeFigureOut">
              <a:rPr lang="es-MX" smtClean="0"/>
              <a:t>12/03/2024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8D74-EB15-4526-888F-2B93DF90C2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44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iseño de patrones sin fisuras de papelería escolar doodle | Vector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250"/>
            <a:ext cx="5962650" cy="686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eño de patrones sin fisuras de papelería escolar doodle | Vector Grat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645"/>
          <a:stretch/>
        </p:blipFill>
        <p:spPr bwMode="auto">
          <a:xfrm>
            <a:off x="5962650" y="-8251"/>
            <a:ext cx="3181350" cy="686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CBBC</dc:creator>
  <cp:lastModifiedBy>CBBC</cp:lastModifiedBy>
  <cp:revision>3</cp:revision>
  <dcterms:created xsi:type="dcterms:W3CDTF">2024-03-12T19:39:51Z</dcterms:created>
  <dcterms:modified xsi:type="dcterms:W3CDTF">2024-03-12T20:07:09Z</dcterms:modified>
</cp:coreProperties>
</file>