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  <p:embeddedFont>
      <p:font typeface="Amatic SC"/>
      <p:regular r:id="rId39"/>
      <p:bold r:id="rId40"/>
    </p:embeddedFont>
    <p:embeddedFont>
      <p:font typeface="Source Code Pro"/>
      <p:regular r:id="rId41"/>
      <p:bold r:id="rId42"/>
      <p:italic r:id="rId43"/>
      <p:boldItalic r:id="rId44"/>
    </p:embeddedFont>
    <p:embeddedFont>
      <p:font typeface="Century Gothic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9" roundtripDataSignature="AMtx7miM4VhaHZzT6fsNQS/8h0ENcLwl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maticSC-bold.fntdata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44" Type="http://schemas.openxmlformats.org/officeDocument/2006/relationships/font" Target="fonts/SourceCodePro-boldItalic.fntdata"/><Relationship Id="rId43" Type="http://schemas.openxmlformats.org/officeDocument/2006/relationships/font" Target="fonts/SourceCodePro-italic.fntdata"/><Relationship Id="rId46" Type="http://schemas.openxmlformats.org/officeDocument/2006/relationships/font" Target="fonts/CenturyGothic-bold.fntdata"/><Relationship Id="rId45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enturyGothic-boldItalic.fntdata"/><Relationship Id="rId47" Type="http://schemas.openxmlformats.org/officeDocument/2006/relationships/font" Target="fonts/CenturyGothic-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ProximaNova-regular.fntdata"/><Relationship Id="rId34" Type="http://schemas.openxmlformats.org/officeDocument/2006/relationships/slide" Target="slides/slide29.xml"/><Relationship Id="rId37" Type="http://schemas.openxmlformats.org/officeDocument/2006/relationships/font" Target="fonts/ProximaNova-italic.fntdata"/><Relationship Id="rId36" Type="http://schemas.openxmlformats.org/officeDocument/2006/relationships/font" Target="fonts/ProximaNova-bold.fntdata"/><Relationship Id="rId39" Type="http://schemas.openxmlformats.org/officeDocument/2006/relationships/font" Target="fonts/AmaticSC-regular.fntdata"/><Relationship Id="rId38" Type="http://schemas.openxmlformats.org/officeDocument/2006/relationships/font" Target="fonts/ProximaNova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dab0d043ad_1_13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dab0d043ad_1_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ab0d043ad_1_14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dab0d043ad_1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ab0d043ad_1_14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dab0d043ad_1_1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ab0d043ad_1_14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dab0d043ad_1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ab0d043ad_1_14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dab0d043ad_1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ab0d043ad_1_14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dab0d043ad_1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ab0d043ad_1_14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dab0d043ad_1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ab0d043ad_1_15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dab0d043ad_1_1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ab0d043ad_1_15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dab0d043ad_1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ab0d043ad_1_15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dab0d043ad_1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ab0d043ad_1_15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dab0d043ad_1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ab0d043ad_1_13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dab0d043ad_1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ab0d043ad_1_15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dab0d043ad_1_1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ab0d043ad_1_15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dab0d043ad_1_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ab0d043ad_1_15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dab0d043ad_1_1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dab0d043ad_1_15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dab0d043ad_1_1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dab0d043ad_1_15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dab0d043ad_1_1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dab0d043ad_1_15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dab0d043ad_1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dab0d043ad_1_15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dab0d043ad_1_1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762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dab0d043ad_1_15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dab0d043ad_1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dab0d043ad_1_16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1dab0d043ad_1_1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dab0d043ad_1_1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dab0d043ad_1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ab0d043ad_1_14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dab0d043ad_1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ab0d043ad_1_14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dab0d043ad_1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ab0d043ad_1_14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dab0d043ad_1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ab0d043ad_1_14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dab0d043ad_1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56dba9c199fc8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c56dba9c199fc8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ab0d043ad_1_14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dab0d043ad_1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ab0d043ad_1_14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dab0d043ad_1_1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dab0d043ad_1_527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1dab0d043ad_1_527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g1dab0d043ad_1_52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1dab0d043ad_1_5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dab0d043ad_1_564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1dab0d043ad_1_564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g1dab0d043ad_1_5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ab0d043ad_1_5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dab0d043ad_1_53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g1dab0d043ad_1_5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dab0d043ad_1_5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g1dab0d043ad_1_5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1dab0d043ad_1_5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dab0d043ad_1_5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g1dab0d043ad_1_539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dab0d043ad_1_539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1dab0d043ad_1_5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dab0d043ad_1_544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g1dab0d043ad_1_5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dab0d043ad_1_5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g1dab0d043ad_1_5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dab0d043ad_1_5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dab0d043ad_1_55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1dab0d043ad_1_5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dab0d043ad_1_55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g1dab0d043ad_1_55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dab0d043ad_1_55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g1dab0d043ad_1_554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g1dab0d043ad_1_55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g1dab0d043ad_1_5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dab0d043ad_1_56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g1dab0d043ad_1_5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dab0d043ad_1_5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g1dab0d043ad_1_5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1dab0d043ad_1_5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hyperlink" Target="https://discord.com/invite/eUrT2UFeS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ab0d043ad_1_138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g1dab0d043ad_1_138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g1dab0d043ad_1_138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g1dab0d043ad_1_138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1dab0d043ad_1_138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1dab0d043ad_1_1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1dab0d043ad_1_138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dab0d043ad_1_1386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g1dab0d043ad_1_1386"/>
          <p:cNvSpPr txBox="1"/>
          <p:nvPr/>
        </p:nvSpPr>
        <p:spPr>
          <a:xfrm>
            <a:off x="2958765" y="3240007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ab0d043ad_1_14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g1dab0d043ad_1_14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dab0d043ad_1_14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dab0d043ad_1_145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ab0d043ad_1_14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g1dab0d043ad_1_14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dab0d043ad_1_14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dab0d043ad_1_1463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dab0d043ad_1_1463"/>
          <p:cNvSpPr txBox="1"/>
          <p:nvPr/>
        </p:nvSpPr>
        <p:spPr>
          <a:xfrm>
            <a:off x="148807" y="2149056"/>
            <a:ext cx="904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ab0d043ad_1_147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57" name="Google Shape;157;g1dab0d043ad_1_14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dab0d043ad_1_14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dab0d043ad_1_1471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ab0d043ad_1_147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65" name="Google Shape;165;g1dab0d043ad_1_14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dab0d043ad_1_147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dab0d043ad_1_1478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ab0d043ad_1_148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1dab0d043ad_1_148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dab0d043ad_1_148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g1dab0d043ad_1_148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dab0d043ad_1_148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dab0d043ad_1_148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1dab0d043ad_1_14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dab0d043ad_1_148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dab0d043ad_1_1485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dab0d043ad_1_1485"/>
          <p:cNvSpPr txBox="1"/>
          <p:nvPr/>
        </p:nvSpPr>
        <p:spPr>
          <a:xfrm>
            <a:off x="2958765" y="3240007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ab0d043ad_1_14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g1dab0d043ad_1_14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dab0d043ad_1_1498"/>
          <p:cNvSpPr txBox="1"/>
          <p:nvPr>
            <p:ph idx="1" type="subTitle"/>
          </p:nvPr>
        </p:nvSpPr>
        <p:spPr>
          <a:xfrm>
            <a:off x="311700" y="133349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dab0d043ad_1_14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1dab0d043ad_1_15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dab0d043ad_1_15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dab0d043ad_1_1505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ab0d043ad_1_15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" name="Google Shape;202;g1dab0d043ad_1_15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1dab0d043ad_1_15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dab0d043ad_1_1512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dab0d043ad_1_1512"/>
          <p:cNvSpPr txBox="1"/>
          <p:nvPr/>
        </p:nvSpPr>
        <p:spPr>
          <a:xfrm>
            <a:off x="30192" y="2343149"/>
            <a:ext cx="478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06" name="Google Shape;206;g1dab0d043ad_1_1512"/>
          <p:cNvSpPr txBox="1"/>
          <p:nvPr/>
        </p:nvSpPr>
        <p:spPr>
          <a:xfrm>
            <a:off x="30191" y="2655857"/>
            <a:ext cx="493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07" name="Google Shape;207;g1dab0d043ad_1_1512"/>
          <p:cNvSpPr txBox="1"/>
          <p:nvPr/>
        </p:nvSpPr>
        <p:spPr>
          <a:xfrm>
            <a:off x="30191" y="2957782"/>
            <a:ext cx="493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08" name="Google Shape;208;g1dab0d043ad_1_1512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209" name="Google Shape;209;g1dab0d043ad_1_1512"/>
          <p:cNvSpPr txBox="1"/>
          <p:nvPr/>
        </p:nvSpPr>
        <p:spPr>
          <a:xfrm>
            <a:off x="30191" y="3583197"/>
            <a:ext cx="605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10" name="Google Shape;210;g1dab0d043ad_1_1512"/>
          <p:cNvSpPr txBox="1"/>
          <p:nvPr/>
        </p:nvSpPr>
        <p:spPr>
          <a:xfrm>
            <a:off x="30191" y="3895904"/>
            <a:ext cx="609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11" name="Google Shape;211;g1dab0d043ad_1_1512"/>
          <p:cNvSpPr txBox="1"/>
          <p:nvPr/>
        </p:nvSpPr>
        <p:spPr>
          <a:xfrm>
            <a:off x="30191" y="4370357"/>
            <a:ext cx="605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12" name="Google Shape;212;g1dab0d043ad_1_1512"/>
          <p:cNvSpPr txBox="1"/>
          <p:nvPr/>
        </p:nvSpPr>
        <p:spPr>
          <a:xfrm>
            <a:off x="30191" y="4672281"/>
            <a:ext cx="605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dab0d043ad_1_15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8" name="Google Shape;218;g1dab0d043ad_1_15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dab0d043ad_1_15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dab0d043ad_1_1527"/>
          <p:cNvSpPr txBox="1"/>
          <p:nvPr/>
        </p:nvSpPr>
        <p:spPr>
          <a:xfrm>
            <a:off x="616700" y="16965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https://docs.oracle.com/javase/7/docs/api/java/io/PrintStream.htmlghjj</a:t>
            </a:r>
            <a:endParaRPr/>
          </a:p>
        </p:txBody>
      </p:sp>
      <p:pic>
        <p:nvPicPr>
          <p:cNvPr descr="Tabela&#10;&#10;Descrição gerada automaticamente" id="221" name="Google Shape;221;g1dab0d043ad_1_15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ab0d043ad_1_15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7" name="Google Shape;227;g1dab0d043ad_1_15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dab0d043ad_1_15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dab0d043ad_1_1535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30" name="Google Shape;230;g1dab0d043ad_1_15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146" y="195373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ab0d043ad_1_139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0" name="Google Shape;70;g1dab0d043ad_1_13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dab0d043ad_1_1399"/>
          <p:cNvSpPr txBox="1"/>
          <p:nvPr>
            <p:ph idx="1" type="subTitle"/>
          </p:nvPr>
        </p:nvSpPr>
        <p:spPr>
          <a:xfrm>
            <a:off x="311700" y="133349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dab0d043ad_1_139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dab0d043ad_1_15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6" name="Google Shape;236;g1dab0d043ad_1_15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dab0d043ad_1_15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dab0d043ad_1_1543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ab0d043ad_1_15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44" name="Google Shape;244;g1dab0d043ad_1_15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1dab0d043ad_1_15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dab0d043ad_1_155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ab0d043ad_1_155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dab0d043ad_1_155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dab0d043ad_1_155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1dab0d043ad_1_155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dab0d043ad_1_1557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dab0d043ad_1_155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1dab0d043ad_1_1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dab0d043ad_1_155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1dab0d043ad_1_1557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1dab0d043ad_1_1557"/>
          <p:cNvSpPr txBox="1"/>
          <p:nvPr/>
        </p:nvSpPr>
        <p:spPr>
          <a:xfrm>
            <a:off x="2958765" y="3240007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dab0d043ad_1_157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6" name="Google Shape;266;g1dab0d043ad_1_15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dab0d043ad_1_1570"/>
          <p:cNvSpPr txBox="1"/>
          <p:nvPr>
            <p:ph idx="1" type="subTitle"/>
          </p:nvPr>
        </p:nvSpPr>
        <p:spPr>
          <a:xfrm>
            <a:off x="311700" y="133349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68" name="Google Shape;268;g1dab0d043ad_1_15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dab0d043ad_1_15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74" name="Google Shape;274;g1dab0d043ad_1_15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dab0d043ad_1_15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1dab0d043ad_1_1577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dab0d043ad_1_15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82" name="Google Shape;282;g1dab0d043ad_1_15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dab0d043ad_1_15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dab0d043ad_1_158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dab0d043ad_1_15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90" name="Google Shape;290;g1dab0d043ad_1_15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1dab0d043ad_1_15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dab0d043ad_1_1591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dab0d043ad_1_15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8" name="Google Shape;298;g1dab0d043ad_1_15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1dab0d043ad_1_15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dab0d043ad_1_1598"/>
          <p:cNvSpPr txBox="1"/>
          <p:nvPr/>
        </p:nvSpPr>
        <p:spPr>
          <a:xfrm>
            <a:off x="502550" y="14323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ab0d043ad_1_16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06" name="Google Shape;306;g1dab0d043ad_1_16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1dab0d043ad_1_16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dab0d043ad_1_1605"/>
          <p:cNvSpPr txBox="1"/>
          <p:nvPr/>
        </p:nvSpPr>
        <p:spPr>
          <a:xfrm>
            <a:off x="332988" y="937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dab0d043ad_1_137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4" name="Google Shape;314;g1dab0d043ad_1_137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dab0d043ad_1_137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Google Shape;316;g1dab0d043ad_1_137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dab0d043ad_1_1372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dab0d043ad_1_137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g1dab0d043ad_1_13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1dab0d043ad_1_137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dab0d043ad_1_1372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Google Shape;322;g1dab0d043ad_1_1372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g1dab0d043ad_1_1372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ab0d043ad_1_140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8" name="Google Shape;78;g1dab0d043ad_1_14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dab0d043ad_1_140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1dab0d043ad_1_140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ab0d043ad_1_14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6" name="Google Shape;86;g1dab0d043ad_1_14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dab0d043ad_1_14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dab0d043ad_1_1413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ab0d043ad_1_14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4" name="Google Shape;94;g1dab0d043ad_1_14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dab0d043ad_1_14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dab0d043ad_1_1420"/>
          <p:cNvSpPr txBox="1"/>
          <p:nvPr/>
        </p:nvSpPr>
        <p:spPr>
          <a:xfrm>
            <a:off x="354275" y="10143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for usado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 ficar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dentro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vazio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ab0d043ad_1_14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" name="Google Shape;102;g1dab0d043ad_1_14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dab0d043ad_1_14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dab0d043ad_1_1427"/>
          <p:cNvSpPr txBox="1"/>
          <p:nvPr/>
        </p:nvSpPr>
        <p:spPr>
          <a:xfrm>
            <a:off x="333000" y="208762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vazio do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c56dba9c199fc88_0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5c56dba9c199fc88_0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ab0d043ad_1_143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g1dab0d043ad_1_14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dab0d043ad_1_14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dab0d043ad_1_143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19" name="Google Shape;119;g1dab0d043ad_1_1434"/>
          <p:cNvSpPr txBox="1"/>
          <p:nvPr/>
        </p:nvSpPr>
        <p:spPr>
          <a:xfrm>
            <a:off x="191938" y="2127490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20" name="Google Shape;120;g1dab0d043ad_1_1434"/>
          <p:cNvSpPr txBox="1"/>
          <p:nvPr/>
        </p:nvSpPr>
        <p:spPr>
          <a:xfrm>
            <a:off x="191937" y="2612725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21" name="Google Shape;121;g1dab0d043ad_1_1434"/>
          <p:cNvSpPr txBox="1"/>
          <p:nvPr/>
        </p:nvSpPr>
        <p:spPr>
          <a:xfrm>
            <a:off x="-250166" y="3669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22" name="Google Shape;122;g1dab0d043ad_1_1434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ab0d043ad_1_144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8" name="Google Shape;128;g1dab0d043ad_1_14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dab0d043ad_1_144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dab0d043ad_1_1445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dab0d043ad_1_1445"/>
          <p:cNvSpPr txBox="1"/>
          <p:nvPr/>
        </p:nvSpPr>
        <p:spPr>
          <a:xfrm>
            <a:off x="1154322" y="2647770"/>
            <a:ext cx="7908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32" name="Google Shape;132;g1dab0d043ad_1_1445"/>
          <p:cNvSpPr txBox="1"/>
          <p:nvPr/>
        </p:nvSpPr>
        <p:spPr>
          <a:xfrm>
            <a:off x="1154322" y="4092695"/>
            <a:ext cx="790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dab0d043ad_1_1445"/>
          <p:cNvSpPr txBox="1"/>
          <p:nvPr/>
        </p:nvSpPr>
        <p:spPr>
          <a:xfrm>
            <a:off x="1154322" y="2270364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34" name="Google Shape;134;g1dab0d043ad_1_1445"/>
          <p:cNvSpPr txBox="1"/>
          <p:nvPr/>
        </p:nvSpPr>
        <p:spPr>
          <a:xfrm>
            <a:off x="1154322" y="3682939"/>
            <a:ext cx="220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