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9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8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4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2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7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9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B7E243-75C0-4D41-844E-58C7A6E7F38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8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243-75C0-4D41-844E-58C7A6E7F38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4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B7E243-75C0-4D41-844E-58C7A6E7F38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683AD8-4FC8-4059-9ECF-669076C863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Veterinary Management System</a:t>
            </a:r>
            <a:r>
              <a:rPr lang="en-US" dirty="0"/>
              <a:t>®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.NET · C# · WPF · Cloud database (azure)</a:t>
            </a:r>
          </a:p>
          <a:p>
            <a:r>
              <a:rPr lang="en-US" dirty="0"/>
              <a:t>Team: </a:t>
            </a:r>
            <a:r>
              <a:rPr lang="en-US" dirty="0" err="1"/>
              <a:t>lorena</a:t>
            </a:r>
            <a:r>
              <a:rPr lang="en-US" dirty="0"/>
              <a:t> </a:t>
            </a:r>
            <a:r>
              <a:rPr lang="en-US" dirty="0" err="1"/>
              <a:t>gamarra</a:t>
            </a:r>
            <a:r>
              <a:rPr lang="en-US" dirty="0"/>
              <a:t> &amp; </a:t>
            </a:r>
            <a:r>
              <a:rPr lang="en-US" dirty="0" err="1"/>
              <a:t>nedis</a:t>
            </a:r>
            <a:r>
              <a:rPr lang="en-US" dirty="0"/>
              <a:t> </a:t>
            </a:r>
            <a:r>
              <a:rPr lang="en-US" dirty="0" err="1"/>
              <a:t>barreto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 image to Byte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Populate </a:t>
            </a:r>
            <a:r>
              <a:rPr lang="en-US" sz="2400" dirty="0" err="1">
                <a:solidFill>
                  <a:srgbClr val="FFFFFF"/>
                </a:solidFill>
              </a:rPr>
              <a:t>ComboBox</a:t>
            </a:r>
            <a:r>
              <a:rPr lang="en-US" sz="2400" dirty="0">
                <a:solidFill>
                  <a:srgbClr val="FFFFFF"/>
                </a:solidFill>
              </a:rPr>
              <a:t> with data from other table</a:t>
            </a:r>
            <a:endParaRPr lang="en-US" sz="2100" dirty="0"/>
          </a:p>
        </p:txBody>
      </p:sp>
      <p:sp>
        <p:nvSpPr>
          <p:cNvPr id="5" name="Arrow: Left-Right 4"/>
          <p:cNvSpPr/>
          <p:nvPr/>
        </p:nvSpPr>
        <p:spPr>
          <a:xfrm>
            <a:off x="1585520" y="3360420"/>
            <a:ext cx="402671" cy="22650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360" y="2929035"/>
            <a:ext cx="428480" cy="42848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37074" y="699393"/>
            <a:ext cx="7751725" cy="44295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074" y="5612829"/>
            <a:ext cx="7566999" cy="3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0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59" t="58386" b="22608"/>
          <a:stretch/>
        </p:blipFill>
        <p:spPr>
          <a:xfrm>
            <a:off x="4396845" y="554836"/>
            <a:ext cx="3868910" cy="257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 image to Byte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Populate </a:t>
            </a:r>
            <a:r>
              <a:rPr lang="en-US" sz="2400" dirty="0" err="1">
                <a:solidFill>
                  <a:srgbClr val="FFFFFF"/>
                </a:solidFill>
              </a:rPr>
              <a:t>ComboBox</a:t>
            </a:r>
            <a:r>
              <a:rPr lang="en-US" sz="2400" dirty="0">
                <a:solidFill>
                  <a:srgbClr val="FFFFFF"/>
                </a:solidFill>
              </a:rPr>
              <a:t> with data from other table</a:t>
            </a:r>
            <a:endParaRPr lang="en-US" sz="2100" dirty="0"/>
          </a:p>
        </p:txBody>
      </p:sp>
      <p:sp>
        <p:nvSpPr>
          <p:cNvPr id="5" name="Arrow: Left-Right 4"/>
          <p:cNvSpPr/>
          <p:nvPr/>
        </p:nvSpPr>
        <p:spPr>
          <a:xfrm>
            <a:off x="1585520" y="3360420"/>
            <a:ext cx="402671" cy="22650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mar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3360" y="3751066"/>
            <a:ext cx="428480" cy="428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5458" b="18731"/>
          <a:stretch/>
        </p:blipFill>
        <p:spPr>
          <a:xfrm>
            <a:off x="4396845" y="1287902"/>
            <a:ext cx="5997010" cy="259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4343976" y="914609"/>
            <a:ext cx="19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976" y="1654145"/>
            <a:ext cx="221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MainWindow</a:t>
            </a:r>
            <a:r>
              <a:rPr lang="en-US" dirty="0"/>
              <a:t>()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b="33366"/>
          <a:stretch/>
        </p:blipFill>
        <p:spPr>
          <a:xfrm>
            <a:off x="4405936" y="2077377"/>
            <a:ext cx="6459878" cy="10283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4274792" y="3227065"/>
            <a:ext cx="430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lvTableRegisterBreeds_OnSelectionChanged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936" y="3635237"/>
            <a:ext cx="5795077" cy="217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4274792" y="3965306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btnTablesBreedsSave_Click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5614" y="4335769"/>
            <a:ext cx="6822078" cy="273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3976" y="4787046"/>
            <a:ext cx="7572375" cy="1504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/>
          <p:cNvSpPr txBox="1"/>
          <p:nvPr/>
        </p:nvSpPr>
        <p:spPr>
          <a:xfrm>
            <a:off x="4353764" y="168562"/>
            <a:ext cx="291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SpecieNameViewModel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3976" y="6469706"/>
            <a:ext cx="7641559" cy="234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315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•Finalize Consultation Tab</a:t>
            </a:r>
          </a:p>
          <a:p>
            <a:br>
              <a:rPr lang="en-US" sz="2800" dirty="0"/>
            </a:br>
            <a:r>
              <a:rPr lang="en-US" sz="2800" dirty="0"/>
              <a:t>•Print and send PDF by email</a:t>
            </a:r>
          </a:p>
          <a:p>
            <a:br>
              <a:rPr lang="en-US" sz="2800" dirty="0"/>
            </a:br>
            <a:r>
              <a:rPr lang="en-US" sz="2800" dirty="0"/>
              <a:t>•Change:</a:t>
            </a:r>
          </a:p>
          <a:p>
            <a:pPr lvl="1"/>
            <a:r>
              <a:rPr lang="en-US" sz="2600" dirty="0"/>
              <a:t>True or False to Active or Inactive Status</a:t>
            </a:r>
          </a:p>
          <a:p>
            <a:pPr lvl="1"/>
            <a:r>
              <a:rPr lang="en-US" sz="2600" dirty="0"/>
              <a:t>ID to name (</a:t>
            </a:r>
            <a:r>
              <a:rPr lang="en-US" sz="2600" dirty="0" err="1"/>
              <a:t>SpecieID</a:t>
            </a:r>
            <a:r>
              <a:rPr lang="en-US" sz="2600" dirty="0"/>
              <a:t> to </a:t>
            </a:r>
            <a:r>
              <a:rPr lang="en-US" sz="2600" dirty="0" err="1"/>
              <a:t>SpecieName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310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•Registry</a:t>
            </a:r>
          </a:p>
          <a:p>
            <a:pPr lvl="1"/>
            <a:r>
              <a:rPr lang="en-US" sz="2600" dirty="0"/>
              <a:t>Owner</a:t>
            </a:r>
          </a:p>
          <a:p>
            <a:pPr lvl="1"/>
            <a:r>
              <a:rPr lang="en-US" sz="2600" dirty="0"/>
              <a:t>Animal</a:t>
            </a:r>
          </a:p>
          <a:p>
            <a:pPr lvl="1"/>
            <a:r>
              <a:rPr lang="en-US" sz="2600" dirty="0"/>
              <a:t>Employee</a:t>
            </a:r>
          </a:p>
          <a:p>
            <a:br>
              <a:rPr lang="en-US" sz="2800" dirty="0"/>
            </a:br>
            <a:r>
              <a:rPr lang="en-US" sz="2800" dirty="0"/>
              <a:t>•Secondary Tables</a:t>
            </a:r>
          </a:p>
          <a:p>
            <a:pPr lvl="1"/>
            <a:r>
              <a:rPr lang="en-US" sz="2600" dirty="0"/>
              <a:t>Specie</a:t>
            </a:r>
          </a:p>
          <a:p>
            <a:pPr lvl="1"/>
            <a:r>
              <a:rPr lang="en-US" sz="2600" dirty="0"/>
              <a:t>Breed</a:t>
            </a:r>
          </a:p>
          <a:p>
            <a:pPr lvl="1"/>
            <a:r>
              <a:rPr lang="en-US" sz="2600" dirty="0"/>
              <a:t>Vaccine</a:t>
            </a:r>
          </a:p>
          <a:p>
            <a:pPr lvl="1"/>
            <a:r>
              <a:rPr lang="en-US" sz="2600" dirty="0"/>
              <a:t>Services and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2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•A program for management of a veterinary clinic.</a:t>
            </a:r>
          </a:p>
          <a:p>
            <a:br>
              <a:rPr lang="en-US" sz="2800" dirty="0"/>
            </a:br>
            <a:r>
              <a:rPr lang="en-US" sz="2800" dirty="0"/>
              <a:t>•To make easier the administration of clients, employees, consultation (animal care), services and products.</a:t>
            </a:r>
          </a:p>
          <a:p>
            <a:br>
              <a:rPr lang="en-US" sz="2800" dirty="0"/>
            </a:br>
            <a:r>
              <a:rPr lang="en-US" sz="2800" dirty="0"/>
              <a:t>•Providing the following basic features: animals, owners and employees registration, services and products maintenance also management of the consults.</a:t>
            </a:r>
          </a:p>
        </p:txBody>
      </p:sp>
    </p:spTree>
    <p:extLst>
      <p:ext uri="{BB962C8B-B14F-4D97-AF65-F5344CB8AC3E}">
        <p14:creationId xmlns:p14="http://schemas.microsoft.com/office/powerpoint/2010/main" val="382690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menu: easy access to system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Basic functions necessary for the daily routine of a veterinary clinic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14" y="413037"/>
            <a:ext cx="7341334" cy="6061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080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Offering the option of taking a photo for visual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Online data storage (cloud)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257" y="462452"/>
            <a:ext cx="7419338" cy="58889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0644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984" y="210213"/>
            <a:ext cx="4780108" cy="63010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 only with WPF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Photo capture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Save to 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Retrieve from DB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Populate </a:t>
            </a:r>
            <a:r>
              <a:rPr lang="en-US" sz="2400" dirty="0" err="1">
                <a:solidFill>
                  <a:srgbClr val="FFFFFF"/>
                </a:solidFill>
              </a:rPr>
              <a:t>ComboBox</a:t>
            </a:r>
            <a:endParaRPr lang="en-US" sz="2100" dirty="0"/>
          </a:p>
        </p:txBody>
      </p:sp>
      <p:pic>
        <p:nvPicPr>
          <p:cNvPr id="7" name="Graphic 6" descr="Checkmar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3360" y="2913786"/>
            <a:ext cx="428480" cy="428480"/>
          </a:xfrm>
          <a:prstGeom prst="rect">
            <a:avLst/>
          </a:prstGeom>
        </p:spPr>
      </p:pic>
      <p:sp>
        <p:nvSpPr>
          <p:cNvPr id="8" name="Rectangle: Rounded Corners 7"/>
          <p:cNvSpPr/>
          <p:nvPr/>
        </p:nvSpPr>
        <p:spPr>
          <a:xfrm>
            <a:off x="6152435" y="2030136"/>
            <a:ext cx="2080470" cy="9899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2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 only with WPF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Photo capture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Save to 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Retrieve from DB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Populate </a:t>
            </a:r>
            <a:r>
              <a:rPr lang="en-US" sz="2400" dirty="0" err="1">
                <a:solidFill>
                  <a:srgbClr val="FFFFFF"/>
                </a:solidFill>
              </a:rPr>
              <a:t>ComboBox</a:t>
            </a:r>
            <a:endParaRPr lang="en-US" sz="2100" dirty="0"/>
          </a:p>
        </p:txBody>
      </p:sp>
      <p:pic>
        <p:nvPicPr>
          <p:cNvPr id="6" name="Graphic 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360" y="3394075"/>
            <a:ext cx="428480" cy="428480"/>
          </a:xfrm>
          <a:prstGeom prst="rect">
            <a:avLst/>
          </a:prstGeom>
        </p:spPr>
      </p:pic>
      <p:pic>
        <p:nvPicPr>
          <p:cNvPr id="8" name="Graphic 7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7978" y="3943634"/>
            <a:ext cx="428480" cy="42848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36" y="743740"/>
            <a:ext cx="3486995" cy="23485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/>
          <p:nvPr/>
        </p:nvPicPr>
        <p:blipFill rotWithShape="1">
          <a:blip r:embed="rId5"/>
          <a:srcRect l="12064" t="17945" r="45846" b="58195"/>
          <a:stretch/>
        </p:blipFill>
        <p:spPr bwMode="auto">
          <a:xfrm>
            <a:off x="4436570" y="3729898"/>
            <a:ext cx="7450328" cy="237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248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 only with WPF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Photo capture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Save to 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Retrieve from DB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Populate </a:t>
            </a:r>
            <a:r>
              <a:rPr lang="en-US" sz="2400" dirty="0" err="1">
                <a:solidFill>
                  <a:srgbClr val="FFFFFF"/>
                </a:solidFill>
              </a:rPr>
              <a:t>ComboBox</a:t>
            </a:r>
            <a:endParaRPr lang="en-US" sz="2100" dirty="0"/>
          </a:p>
        </p:txBody>
      </p:sp>
      <p:pic>
        <p:nvPicPr>
          <p:cNvPr id="6" name="Graphic 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360" y="4419311"/>
            <a:ext cx="428480" cy="42848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56727" y="196630"/>
            <a:ext cx="6802286" cy="6420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656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 only with WPF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Photo capture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Save to 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Retrieve from DB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Populate </a:t>
            </a:r>
            <a:r>
              <a:rPr lang="en-US" sz="2400" dirty="0" err="1">
                <a:solidFill>
                  <a:srgbClr val="FFFFFF"/>
                </a:solidFill>
              </a:rPr>
              <a:t>ComboBox</a:t>
            </a:r>
            <a:endParaRPr lang="en-US" sz="2100" dirty="0"/>
          </a:p>
        </p:txBody>
      </p:sp>
      <p:pic>
        <p:nvPicPr>
          <p:cNvPr id="6" name="Graphic 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360" y="5626053"/>
            <a:ext cx="428480" cy="42848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41295" y="466904"/>
            <a:ext cx="7386055" cy="27196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887" y="3498994"/>
            <a:ext cx="7366464" cy="30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9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 image to Byte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Populate </a:t>
            </a:r>
            <a:r>
              <a:rPr lang="en-US" sz="2400" dirty="0" err="1">
                <a:solidFill>
                  <a:srgbClr val="FFFFFF"/>
                </a:solidFill>
              </a:rPr>
              <a:t>ComboBox</a:t>
            </a:r>
            <a:r>
              <a:rPr lang="en-US" sz="2400" dirty="0">
                <a:solidFill>
                  <a:srgbClr val="FFFFFF"/>
                </a:solidFill>
              </a:rPr>
              <a:t> with data from other table</a:t>
            </a:r>
            <a:endParaRPr lang="en-US" sz="2100" dirty="0"/>
          </a:p>
        </p:txBody>
      </p:sp>
      <p:sp>
        <p:nvSpPr>
          <p:cNvPr id="5" name="Arrow: Left-Right 4"/>
          <p:cNvSpPr/>
          <p:nvPr/>
        </p:nvSpPr>
        <p:spPr>
          <a:xfrm>
            <a:off x="1585520" y="3360420"/>
            <a:ext cx="402671" cy="22650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360" y="2929035"/>
            <a:ext cx="428480" cy="42848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04472" y="1398108"/>
            <a:ext cx="7814440" cy="391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72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226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Veterinary Management System®</vt:lpstr>
      <vt:lpstr>Background</vt:lpstr>
      <vt:lpstr>Overview</vt:lpstr>
      <vt:lpstr>Overview</vt:lpstr>
      <vt:lpstr>Challenges and solutions</vt:lpstr>
      <vt:lpstr>Challenges and solutions</vt:lpstr>
      <vt:lpstr>Challenges and solutions</vt:lpstr>
      <vt:lpstr>Challenges and solutions</vt:lpstr>
      <vt:lpstr>What we learned!</vt:lpstr>
      <vt:lpstr>What we learned!</vt:lpstr>
      <vt:lpstr>What we learned!</vt:lpstr>
      <vt:lpstr>Future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Veterinary Management System®</dc:title>
  <dc:creator>Nedis Barreto</dc:creator>
  <cp:lastModifiedBy>Nedis Barreto</cp:lastModifiedBy>
  <cp:revision>16</cp:revision>
  <dcterms:created xsi:type="dcterms:W3CDTF">2017-05-01T01:57:54Z</dcterms:created>
  <dcterms:modified xsi:type="dcterms:W3CDTF">2017-05-01T13:25:32Z</dcterms:modified>
</cp:coreProperties>
</file>