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A6A6A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A9E-E8EF-4C4F-820D-DCCE2D837F5B}" type="datetimeFigureOut">
              <a:rPr lang="en-AU" smtClean="0"/>
              <a:t>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AF38-E867-4697-99C1-19121CE4B71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A9E-E8EF-4C4F-820D-DCCE2D837F5B}" type="datetimeFigureOut">
              <a:rPr lang="en-AU" smtClean="0"/>
              <a:t>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AF38-E867-4697-99C1-19121CE4B71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A9E-E8EF-4C4F-820D-DCCE2D837F5B}" type="datetimeFigureOut">
              <a:rPr lang="en-AU" smtClean="0"/>
              <a:t>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AF38-E867-4697-99C1-19121CE4B71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A9E-E8EF-4C4F-820D-DCCE2D837F5B}" type="datetimeFigureOut">
              <a:rPr lang="en-AU" smtClean="0"/>
              <a:t>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AF38-E867-4697-99C1-19121CE4B71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A9E-E8EF-4C4F-820D-DCCE2D837F5B}" type="datetimeFigureOut">
              <a:rPr lang="en-AU" smtClean="0"/>
              <a:t>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AF38-E867-4697-99C1-19121CE4B71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A9E-E8EF-4C4F-820D-DCCE2D837F5B}" type="datetimeFigureOut">
              <a:rPr lang="en-AU" smtClean="0"/>
              <a:t>6/10/2015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AF38-E867-4697-99C1-19121CE4B71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A9E-E8EF-4C4F-820D-DCCE2D837F5B}" type="datetimeFigureOut">
              <a:rPr lang="en-AU" smtClean="0"/>
              <a:t>6/10/2015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AF38-E867-4697-99C1-19121CE4B71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A9E-E8EF-4C4F-820D-DCCE2D837F5B}" type="datetimeFigureOut">
              <a:rPr lang="en-AU" smtClean="0"/>
              <a:t>6/10/2015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AF38-E867-4697-99C1-19121CE4B71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A9E-E8EF-4C4F-820D-DCCE2D837F5B}" type="datetimeFigureOut">
              <a:rPr lang="en-AU" smtClean="0"/>
              <a:t>6/10/2015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AF38-E867-4697-99C1-19121CE4B71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A9E-E8EF-4C4F-820D-DCCE2D837F5B}" type="datetimeFigureOut">
              <a:rPr lang="en-AU" smtClean="0"/>
              <a:t>6/10/2015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AF38-E867-4697-99C1-19121CE4B71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A9E-E8EF-4C4F-820D-DCCE2D837F5B}" type="datetimeFigureOut">
              <a:rPr lang="en-AU" smtClean="0"/>
              <a:t>6/10/2015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AF38-E867-4697-99C1-19121CE4B71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8A9E-E8EF-4C4F-820D-DCCE2D837F5B}" type="datetimeFigureOut">
              <a:rPr lang="en-AU" smtClean="0"/>
              <a:t>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AF38-E867-4697-99C1-19121CE4B71C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28184" y="1556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2065" name="Picture 17" descr="C:\Users\Owner\Desktop\Lorena\Workspace\Soho\pictures\Plans Sold\Floor plan -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43808" y="1052736"/>
            <a:ext cx="3019425" cy="426720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20" name="TextBox 19"/>
          <p:cNvSpPr txBox="1"/>
          <p:nvPr/>
        </p:nvSpPr>
        <p:spPr>
          <a:xfrm rot="17917041">
            <a:off x="1760731" y="2538851"/>
            <a:ext cx="5201971" cy="1309815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  <a:gd name="connsiteX0" fmla="*/ 0 w 6476761"/>
              <a:gd name="connsiteY0" fmla="*/ 0 h 726183"/>
              <a:gd name="connsiteX1" fmla="*/ 6476761 w 6476761"/>
              <a:gd name="connsiteY1" fmla="*/ 18297 h 726183"/>
              <a:gd name="connsiteX2" fmla="*/ 6476761 w 6476761"/>
              <a:gd name="connsiteY2" fmla="*/ 726183 h 726183"/>
              <a:gd name="connsiteX3" fmla="*/ 44296 w 6476761"/>
              <a:gd name="connsiteY3" fmla="*/ 726183 h 726183"/>
              <a:gd name="connsiteX4" fmla="*/ 0 w 6476761"/>
              <a:gd name="connsiteY4" fmla="*/ 0 h 726183"/>
              <a:gd name="connsiteX0" fmla="*/ 4521 w 6481282"/>
              <a:gd name="connsiteY0" fmla="*/ 119308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55152 w 6481282"/>
              <a:gd name="connsiteY0" fmla="*/ 228984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6" fmla="*/ 55152 w 6481282"/>
              <a:gd name="connsiteY6" fmla="*/ 228984 h 845491"/>
              <a:gd name="connsiteX0" fmla="*/ 893604 w 6481282"/>
              <a:gd name="connsiteY0" fmla="*/ 210305 h 964654"/>
              <a:gd name="connsiteX1" fmla="*/ 6481282 w 6481282"/>
              <a:gd name="connsiteY1" fmla="*/ 256768 h 964654"/>
              <a:gd name="connsiteX2" fmla="*/ 6481282 w 6481282"/>
              <a:gd name="connsiteY2" fmla="*/ 964654 h 964654"/>
              <a:gd name="connsiteX3" fmla="*/ 48817 w 6481282"/>
              <a:gd name="connsiteY3" fmla="*/ 964654 h 964654"/>
              <a:gd name="connsiteX4" fmla="*/ 4521 w 6481282"/>
              <a:gd name="connsiteY4" fmla="*/ 238471 h 964654"/>
              <a:gd name="connsiteX5" fmla="*/ 21690 w 6481282"/>
              <a:gd name="connsiteY5" fmla="*/ 248805 h 964654"/>
              <a:gd name="connsiteX6" fmla="*/ 893604 w 6481282"/>
              <a:gd name="connsiteY6" fmla="*/ 210305 h 964654"/>
              <a:gd name="connsiteX0" fmla="*/ 21690 w 6481282"/>
              <a:gd name="connsiteY0" fmla="*/ 129642 h 845491"/>
              <a:gd name="connsiteX1" fmla="*/ 6481282 w 6481282"/>
              <a:gd name="connsiteY1" fmla="*/ 137605 h 845491"/>
              <a:gd name="connsiteX2" fmla="*/ 6481282 w 6481282"/>
              <a:gd name="connsiteY2" fmla="*/ 845491 h 845491"/>
              <a:gd name="connsiteX3" fmla="*/ 48817 w 6481282"/>
              <a:gd name="connsiteY3" fmla="*/ 845491 h 845491"/>
              <a:gd name="connsiteX4" fmla="*/ 4521 w 6481282"/>
              <a:gd name="connsiteY4" fmla="*/ 119308 h 845491"/>
              <a:gd name="connsiteX5" fmla="*/ 21690 w 6481282"/>
              <a:gd name="connsiteY5" fmla="*/ 129642 h 845491"/>
              <a:gd name="connsiteX0" fmla="*/ 0 w 6476761"/>
              <a:gd name="connsiteY0" fmla="*/ 117981 h 844164"/>
              <a:gd name="connsiteX1" fmla="*/ 6476761 w 6476761"/>
              <a:gd name="connsiteY1" fmla="*/ 136278 h 844164"/>
              <a:gd name="connsiteX2" fmla="*/ 6476761 w 6476761"/>
              <a:gd name="connsiteY2" fmla="*/ 844164 h 844164"/>
              <a:gd name="connsiteX3" fmla="*/ 44296 w 6476761"/>
              <a:gd name="connsiteY3" fmla="*/ 844164 h 844164"/>
              <a:gd name="connsiteX4" fmla="*/ 0 w 6476761"/>
              <a:gd name="connsiteY4" fmla="*/ 117981 h 844164"/>
              <a:gd name="connsiteX0" fmla="*/ 30321 w 6507082"/>
              <a:gd name="connsiteY0" fmla="*/ 124952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0" fmla="*/ 673630 w 6507082"/>
              <a:gd name="connsiteY0" fmla="*/ 117981 h 900441"/>
              <a:gd name="connsiteX1" fmla="*/ 6507082 w 6507082"/>
              <a:gd name="connsiteY1" fmla="*/ 192555 h 900441"/>
              <a:gd name="connsiteX2" fmla="*/ 6507082 w 6507082"/>
              <a:gd name="connsiteY2" fmla="*/ 900441 h 900441"/>
              <a:gd name="connsiteX3" fmla="*/ 74617 w 6507082"/>
              <a:gd name="connsiteY3" fmla="*/ 900441 h 900441"/>
              <a:gd name="connsiteX4" fmla="*/ 30321 w 6507082"/>
              <a:gd name="connsiteY4" fmla="*/ 174258 h 900441"/>
              <a:gd name="connsiteX5" fmla="*/ 0 w 6507082"/>
              <a:gd name="connsiteY5" fmla="*/ 150729 h 900441"/>
              <a:gd name="connsiteX6" fmla="*/ 673630 w 6507082"/>
              <a:gd name="connsiteY6" fmla="*/ 117981 h 900441"/>
              <a:gd name="connsiteX0" fmla="*/ 883278 w 6507082"/>
              <a:gd name="connsiteY0" fmla="*/ 144597 h 851135"/>
              <a:gd name="connsiteX1" fmla="*/ 6507082 w 6507082"/>
              <a:gd name="connsiteY1" fmla="*/ 143249 h 851135"/>
              <a:gd name="connsiteX2" fmla="*/ 6507082 w 6507082"/>
              <a:gd name="connsiteY2" fmla="*/ 851135 h 851135"/>
              <a:gd name="connsiteX3" fmla="*/ 74617 w 6507082"/>
              <a:gd name="connsiteY3" fmla="*/ 851135 h 851135"/>
              <a:gd name="connsiteX4" fmla="*/ 30321 w 6507082"/>
              <a:gd name="connsiteY4" fmla="*/ 124952 h 851135"/>
              <a:gd name="connsiteX5" fmla="*/ 0 w 6507082"/>
              <a:gd name="connsiteY5" fmla="*/ 101423 h 851135"/>
              <a:gd name="connsiteX6" fmla="*/ 883278 w 6507082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63067 w 6489197"/>
              <a:gd name="connsiteY5" fmla="*/ 234628 h 851135"/>
              <a:gd name="connsiteX6" fmla="*/ 865393 w 6489197"/>
              <a:gd name="connsiteY6" fmla="*/ 144597 h 851135"/>
              <a:gd name="connsiteX0" fmla="*/ 865393 w 6489197"/>
              <a:gd name="connsiteY0" fmla="*/ 144597 h 851135"/>
              <a:gd name="connsiteX1" fmla="*/ 6489197 w 6489197"/>
              <a:gd name="connsiteY1" fmla="*/ 143249 h 851135"/>
              <a:gd name="connsiteX2" fmla="*/ 6489197 w 6489197"/>
              <a:gd name="connsiteY2" fmla="*/ 851135 h 851135"/>
              <a:gd name="connsiteX3" fmla="*/ 56732 w 6489197"/>
              <a:gd name="connsiteY3" fmla="*/ 851135 h 851135"/>
              <a:gd name="connsiteX4" fmla="*/ 12436 w 6489197"/>
              <a:gd name="connsiteY4" fmla="*/ 124952 h 851135"/>
              <a:gd name="connsiteX5" fmla="*/ 149828 w 6489197"/>
              <a:gd name="connsiteY5" fmla="*/ 296495 h 851135"/>
              <a:gd name="connsiteX6" fmla="*/ 865393 w 6489197"/>
              <a:gd name="connsiteY6" fmla="*/ 144597 h 851135"/>
              <a:gd name="connsiteX0" fmla="*/ 865393 w 6489197"/>
              <a:gd name="connsiteY0" fmla="*/ 144597 h 1626623"/>
              <a:gd name="connsiteX1" fmla="*/ 6489197 w 6489197"/>
              <a:gd name="connsiteY1" fmla="*/ 143249 h 1626623"/>
              <a:gd name="connsiteX2" fmla="*/ 6489197 w 6489197"/>
              <a:gd name="connsiteY2" fmla="*/ 851135 h 1626623"/>
              <a:gd name="connsiteX3" fmla="*/ 2015168 w 6489197"/>
              <a:gd name="connsiteY3" fmla="*/ 1626623 h 1626623"/>
              <a:gd name="connsiteX4" fmla="*/ 12436 w 6489197"/>
              <a:gd name="connsiteY4" fmla="*/ 124952 h 1626623"/>
              <a:gd name="connsiteX5" fmla="*/ 149828 w 6489197"/>
              <a:gd name="connsiteY5" fmla="*/ 296495 h 1626623"/>
              <a:gd name="connsiteX6" fmla="*/ 865393 w 6489197"/>
              <a:gd name="connsiteY6" fmla="*/ 144597 h 1626623"/>
              <a:gd name="connsiteX0" fmla="*/ 715565 w 6339369"/>
              <a:gd name="connsiteY0" fmla="*/ 122378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715565 w 6339369"/>
              <a:gd name="connsiteY6" fmla="*/ 122378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181423 h 1604404"/>
              <a:gd name="connsiteX1" fmla="*/ 6339369 w 6339369"/>
              <a:gd name="connsiteY1" fmla="*/ 121030 h 1604404"/>
              <a:gd name="connsiteX2" fmla="*/ 6339369 w 6339369"/>
              <a:gd name="connsiteY2" fmla="*/ 828916 h 1604404"/>
              <a:gd name="connsiteX3" fmla="*/ 1865340 w 6339369"/>
              <a:gd name="connsiteY3" fmla="*/ 1604404 h 1604404"/>
              <a:gd name="connsiteX4" fmla="*/ 173519 w 6339369"/>
              <a:gd name="connsiteY4" fmla="*/ 398009 h 1604404"/>
              <a:gd name="connsiteX5" fmla="*/ 0 w 6339369"/>
              <a:gd name="connsiteY5" fmla="*/ 274276 h 1604404"/>
              <a:gd name="connsiteX6" fmla="*/ 1004719 w 6339369"/>
              <a:gd name="connsiteY6" fmla="*/ 181423 h 1604404"/>
              <a:gd name="connsiteX0" fmla="*/ 1004719 w 6339369"/>
              <a:gd name="connsiteY0" fmla="*/ 790539 h 2213520"/>
              <a:gd name="connsiteX1" fmla="*/ 4915080 w 6339369"/>
              <a:gd name="connsiteY1" fmla="*/ 121030 h 2213520"/>
              <a:gd name="connsiteX2" fmla="*/ 6339369 w 6339369"/>
              <a:gd name="connsiteY2" fmla="*/ 1438032 h 2213520"/>
              <a:gd name="connsiteX3" fmla="*/ 1865340 w 6339369"/>
              <a:gd name="connsiteY3" fmla="*/ 2213520 h 2213520"/>
              <a:gd name="connsiteX4" fmla="*/ 173519 w 6339369"/>
              <a:gd name="connsiteY4" fmla="*/ 1007125 h 2213520"/>
              <a:gd name="connsiteX5" fmla="*/ 0 w 6339369"/>
              <a:gd name="connsiteY5" fmla="*/ 883392 h 2213520"/>
              <a:gd name="connsiteX6" fmla="*/ 1004719 w 6339369"/>
              <a:gd name="connsiteY6" fmla="*/ 790539 h 2213520"/>
              <a:gd name="connsiteX0" fmla="*/ 1004719 w 6491267"/>
              <a:gd name="connsiteY0" fmla="*/ 790539 h 2213520"/>
              <a:gd name="connsiteX1" fmla="*/ 4915080 w 6491267"/>
              <a:gd name="connsiteY1" fmla="*/ 121030 h 2213520"/>
              <a:gd name="connsiteX2" fmla="*/ 6491267 w 6491267"/>
              <a:gd name="connsiteY2" fmla="*/ 1392113 h 2213520"/>
              <a:gd name="connsiteX3" fmla="*/ 1865340 w 6491267"/>
              <a:gd name="connsiteY3" fmla="*/ 2213520 h 2213520"/>
              <a:gd name="connsiteX4" fmla="*/ 173519 w 6491267"/>
              <a:gd name="connsiteY4" fmla="*/ 1007125 h 2213520"/>
              <a:gd name="connsiteX5" fmla="*/ 0 w 6491267"/>
              <a:gd name="connsiteY5" fmla="*/ 883392 h 2213520"/>
              <a:gd name="connsiteX6" fmla="*/ 1004719 w 6491267"/>
              <a:gd name="connsiteY6" fmla="*/ 790539 h 2213520"/>
              <a:gd name="connsiteX0" fmla="*/ 1004719 w 6491267"/>
              <a:gd name="connsiteY0" fmla="*/ 117981 h 1540962"/>
              <a:gd name="connsiteX1" fmla="*/ 6057466 w 6491267"/>
              <a:gd name="connsiteY1" fmla="*/ 410223 h 1540962"/>
              <a:gd name="connsiteX2" fmla="*/ 6491267 w 6491267"/>
              <a:gd name="connsiteY2" fmla="*/ 719555 h 1540962"/>
              <a:gd name="connsiteX3" fmla="*/ 1865340 w 6491267"/>
              <a:gd name="connsiteY3" fmla="*/ 1540962 h 1540962"/>
              <a:gd name="connsiteX4" fmla="*/ 173519 w 6491267"/>
              <a:gd name="connsiteY4" fmla="*/ 334567 h 1540962"/>
              <a:gd name="connsiteX5" fmla="*/ 0 w 6491267"/>
              <a:gd name="connsiteY5" fmla="*/ 210834 h 1540962"/>
              <a:gd name="connsiteX6" fmla="*/ 1004719 w 6491267"/>
              <a:gd name="connsiteY6" fmla="*/ 117981 h 1540962"/>
              <a:gd name="connsiteX0" fmla="*/ 1004719 w 6491267"/>
              <a:gd name="connsiteY0" fmla="*/ 117981 h 719555"/>
              <a:gd name="connsiteX1" fmla="*/ 6057466 w 6491267"/>
              <a:gd name="connsiteY1" fmla="*/ 410223 h 719555"/>
              <a:gd name="connsiteX2" fmla="*/ 6491267 w 6491267"/>
              <a:gd name="connsiteY2" fmla="*/ 719555 h 719555"/>
              <a:gd name="connsiteX3" fmla="*/ 520560 w 6491267"/>
              <a:gd name="connsiteY3" fmla="*/ 582032 h 719555"/>
              <a:gd name="connsiteX4" fmla="*/ 173519 w 6491267"/>
              <a:gd name="connsiteY4" fmla="*/ 334567 h 719555"/>
              <a:gd name="connsiteX5" fmla="*/ 0 w 6491267"/>
              <a:gd name="connsiteY5" fmla="*/ 210834 h 719555"/>
              <a:gd name="connsiteX6" fmla="*/ 1004719 w 6491267"/>
              <a:gd name="connsiteY6" fmla="*/ 117981 h 719555"/>
              <a:gd name="connsiteX0" fmla="*/ 843636 w 6330184"/>
              <a:gd name="connsiteY0" fmla="*/ 117981 h 719555"/>
              <a:gd name="connsiteX1" fmla="*/ 5896383 w 6330184"/>
              <a:gd name="connsiteY1" fmla="*/ 410223 h 719555"/>
              <a:gd name="connsiteX2" fmla="*/ 6330184 w 6330184"/>
              <a:gd name="connsiteY2" fmla="*/ 719555 h 719555"/>
              <a:gd name="connsiteX3" fmla="*/ 359477 w 6330184"/>
              <a:gd name="connsiteY3" fmla="*/ 582032 h 719555"/>
              <a:gd name="connsiteX4" fmla="*/ 12436 w 6330184"/>
              <a:gd name="connsiteY4" fmla="*/ 334567 h 719555"/>
              <a:gd name="connsiteX5" fmla="*/ 323212 w 6330184"/>
              <a:gd name="connsiteY5" fmla="*/ 188312 h 719555"/>
              <a:gd name="connsiteX6" fmla="*/ 843636 w 6330184"/>
              <a:gd name="connsiteY6" fmla="*/ 117981 h 719555"/>
              <a:gd name="connsiteX0" fmla="*/ 3612157 w 6330184"/>
              <a:gd name="connsiteY0" fmla="*/ 117981 h 584695"/>
              <a:gd name="connsiteX1" fmla="*/ 5896383 w 6330184"/>
              <a:gd name="connsiteY1" fmla="*/ 275363 h 584695"/>
              <a:gd name="connsiteX2" fmla="*/ 6330184 w 6330184"/>
              <a:gd name="connsiteY2" fmla="*/ 584695 h 584695"/>
              <a:gd name="connsiteX3" fmla="*/ 359477 w 6330184"/>
              <a:gd name="connsiteY3" fmla="*/ 447172 h 584695"/>
              <a:gd name="connsiteX4" fmla="*/ 12436 w 6330184"/>
              <a:gd name="connsiteY4" fmla="*/ 199707 h 584695"/>
              <a:gd name="connsiteX5" fmla="*/ 323212 w 6330184"/>
              <a:gd name="connsiteY5" fmla="*/ 53452 h 584695"/>
              <a:gd name="connsiteX6" fmla="*/ 3612157 w 6330184"/>
              <a:gd name="connsiteY6" fmla="*/ 117981 h 584695"/>
              <a:gd name="connsiteX0" fmla="*/ 3612157 w 6330184"/>
              <a:gd name="connsiteY0" fmla="*/ 117983 h 584697"/>
              <a:gd name="connsiteX1" fmla="*/ 5896383 w 6330184"/>
              <a:gd name="connsiteY1" fmla="*/ 275365 h 584697"/>
              <a:gd name="connsiteX2" fmla="*/ 6330184 w 6330184"/>
              <a:gd name="connsiteY2" fmla="*/ 584697 h 584697"/>
              <a:gd name="connsiteX3" fmla="*/ 359477 w 6330184"/>
              <a:gd name="connsiteY3" fmla="*/ 447174 h 584697"/>
              <a:gd name="connsiteX4" fmla="*/ 12436 w 6330184"/>
              <a:gd name="connsiteY4" fmla="*/ 199709 h 584697"/>
              <a:gd name="connsiteX5" fmla="*/ 764128 w 6330184"/>
              <a:gd name="connsiteY5" fmla="*/ 0 h 584697"/>
              <a:gd name="connsiteX6" fmla="*/ 3612157 w 6330184"/>
              <a:gd name="connsiteY6" fmla="*/ 117983 h 584697"/>
              <a:gd name="connsiteX0" fmla="*/ 3785959 w 6503986"/>
              <a:gd name="connsiteY0" fmla="*/ 117983 h 584697"/>
              <a:gd name="connsiteX1" fmla="*/ 6070185 w 6503986"/>
              <a:gd name="connsiteY1" fmla="*/ 275365 h 584697"/>
              <a:gd name="connsiteX2" fmla="*/ 6503986 w 6503986"/>
              <a:gd name="connsiteY2" fmla="*/ 584697 h 584697"/>
              <a:gd name="connsiteX3" fmla="*/ 533279 w 6503986"/>
              <a:gd name="connsiteY3" fmla="*/ 447174 h 584697"/>
              <a:gd name="connsiteX4" fmla="*/ 186238 w 6503986"/>
              <a:gd name="connsiteY4" fmla="*/ 199709 h 584697"/>
              <a:gd name="connsiteX5" fmla="*/ 937930 w 6503986"/>
              <a:gd name="connsiteY5" fmla="*/ 0 h 584697"/>
              <a:gd name="connsiteX6" fmla="*/ 3785959 w 6503986"/>
              <a:gd name="connsiteY6" fmla="*/ 117983 h 584697"/>
              <a:gd name="connsiteX0" fmla="*/ 3599722 w 6317749"/>
              <a:gd name="connsiteY0" fmla="*/ 117983 h 584697"/>
              <a:gd name="connsiteX1" fmla="*/ 5883948 w 6317749"/>
              <a:gd name="connsiteY1" fmla="*/ 275365 h 584697"/>
              <a:gd name="connsiteX2" fmla="*/ 6317749 w 6317749"/>
              <a:gd name="connsiteY2" fmla="*/ 584697 h 584697"/>
              <a:gd name="connsiteX3" fmla="*/ 347042 w 6317749"/>
              <a:gd name="connsiteY3" fmla="*/ 447174 h 584697"/>
              <a:gd name="connsiteX4" fmla="*/ 1 w 6317749"/>
              <a:gd name="connsiteY4" fmla="*/ 199709 h 584697"/>
              <a:gd name="connsiteX5" fmla="*/ 751693 w 6317749"/>
              <a:gd name="connsiteY5" fmla="*/ 0 h 584697"/>
              <a:gd name="connsiteX6" fmla="*/ 3599722 w 6317749"/>
              <a:gd name="connsiteY6" fmla="*/ 117983 h 584697"/>
              <a:gd name="connsiteX0" fmla="*/ 3599721 w 6317748"/>
              <a:gd name="connsiteY0" fmla="*/ 117983 h 584697"/>
              <a:gd name="connsiteX1" fmla="*/ 5883947 w 6317748"/>
              <a:gd name="connsiteY1" fmla="*/ 275365 h 584697"/>
              <a:gd name="connsiteX2" fmla="*/ 6317748 w 6317748"/>
              <a:gd name="connsiteY2" fmla="*/ 584697 h 584697"/>
              <a:gd name="connsiteX3" fmla="*/ 347041 w 6317748"/>
              <a:gd name="connsiteY3" fmla="*/ 447174 h 584697"/>
              <a:gd name="connsiteX4" fmla="*/ 0 w 6317748"/>
              <a:gd name="connsiteY4" fmla="*/ 199709 h 584697"/>
              <a:gd name="connsiteX5" fmla="*/ 751692 w 6317748"/>
              <a:gd name="connsiteY5" fmla="*/ 0 h 584697"/>
              <a:gd name="connsiteX6" fmla="*/ 3599721 w 6317748"/>
              <a:gd name="connsiteY6" fmla="*/ 117983 h 584697"/>
              <a:gd name="connsiteX0" fmla="*/ 3599721 w 6317748"/>
              <a:gd name="connsiteY0" fmla="*/ 117981 h 584695"/>
              <a:gd name="connsiteX1" fmla="*/ 5883947 w 6317748"/>
              <a:gd name="connsiteY1" fmla="*/ 275363 h 584695"/>
              <a:gd name="connsiteX2" fmla="*/ 6317748 w 6317748"/>
              <a:gd name="connsiteY2" fmla="*/ 584695 h 584695"/>
              <a:gd name="connsiteX3" fmla="*/ 347041 w 6317748"/>
              <a:gd name="connsiteY3" fmla="*/ 447172 h 584695"/>
              <a:gd name="connsiteX4" fmla="*/ 0 w 6317748"/>
              <a:gd name="connsiteY4" fmla="*/ 199707 h 584695"/>
              <a:gd name="connsiteX5" fmla="*/ 795072 w 6317748"/>
              <a:gd name="connsiteY5" fmla="*/ 30932 h 584695"/>
              <a:gd name="connsiteX6" fmla="*/ 3599721 w 6317748"/>
              <a:gd name="connsiteY6" fmla="*/ 117981 h 584695"/>
              <a:gd name="connsiteX0" fmla="*/ 3599721 w 6317748"/>
              <a:gd name="connsiteY0" fmla="*/ 87049 h 553763"/>
              <a:gd name="connsiteX1" fmla="*/ 5883947 w 6317748"/>
              <a:gd name="connsiteY1" fmla="*/ 244431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87049 h 553763"/>
              <a:gd name="connsiteX1" fmla="*/ 5797185 w 6317748"/>
              <a:gd name="connsiteY1" fmla="*/ 182564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8"/>
              <a:gd name="connsiteY0" fmla="*/ 104259 h 570973"/>
              <a:gd name="connsiteX1" fmla="*/ 5789933 w 6317748"/>
              <a:gd name="connsiteY1" fmla="*/ 121030 h 570973"/>
              <a:gd name="connsiteX2" fmla="*/ 6317748 w 6317748"/>
              <a:gd name="connsiteY2" fmla="*/ 570973 h 570973"/>
              <a:gd name="connsiteX3" fmla="*/ 347041 w 6317748"/>
              <a:gd name="connsiteY3" fmla="*/ 433450 h 570973"/>
              <a:gd name="connsiteX4" fmla="*/ 0 w 6317748"/>
              <a:gd name="connsiteY4" fmla="*/ 185985 h 570973"/>
              <a:gd name="connsiteX5" fmla="*/ 795072 w 6317748"/>
              <a:gd name="connsiteY5" fmla="*/ 17210 h 570973"/>
              <a:gd name="connsiteX6" fmla="*/ 3599721 w 6317748"/>
              <a:gd name="connsiteY6" fmla="*/ 104259 h 570973"/>
              <a:gd name="connsiteX0" fmla="*/ 3599721 w 6317748"/>
              <a:gd name="connsiteY0" fmla="*/ 87049 h 553763"/>
              <a:gd name="connsiteX1" fmla="*/ 5789933 w 6317748"/>
              <a:gd name="connsiteY1" fmla="*/ 103820 h 553763"/>
              <a:gd name="connsiteX2" fmla="*/ 6317748 w 6317748"/>
              <a:gd name="connsiteY2" fmla="*/ 553763 h 553763"/>
              <a:gd name="connsiteX3" fmla="*/ 347041 w 6317748"/>
              <a:gd name="connsiteY3" fmla="*/ 416240 h 553763"/>
              <a:gd name="connsiteX4" fmla="*/ 0 w 6317748"/>
              <a:gd name="connsiteY4" fmla="*/ 168775 h 553763"/>
              <a:gd name="connsiteX5" fmla="*/ 795072 w 6317748"/>
              <a:gd name="connsiteY5" fmla="*/ 0 h 553763"/>
              <a:gd name="connsiteX6" fmla="*/ 3599721 w 6317748"/>
              <a:gd name="connsiteY6" fmla="*/ 87049 h 553763"/>
              <a:gd name="connsiteX0" fmla="*/ 3599721 w 6317745"/>
              <a:gd name="connsiteY0" fmla="*/ 87049 h 553763"/>
              <a:gd name="connsiteX1" fmla="*/ 5789933 w 6317745"/>
              <a:gd name="connsiteY1" fmla="*/ 103820 h 553763"/>
              <a:gd name="connsiteX2" fmla="*/ 6317746 w 6317745"/>
              <a:gd name="connsiteY2" fmla="*/ 553763 h 553763"/>
              <a:gd name="connsiteX3" fmla="*/ 347041 w 6317745"/>
              <a:gd name="connsiteY3" fmla="*/ 416240 h 553763"/>
              <a:gd name="connsiteX4" fmla="*/ 0 w 6317745"/>
              <a:gd name="connsiteY4" fmla="*/ 168775 h 553763"/>
              <a:gd name="connsiteX5" fmla="*/ 795072 w 6317745"/>
              <a:gd name="connsiteY5" fmla="*/ 0 h 553763"/>
              <a:gd name="connsiteX6" fmla="*/ 3599721 w 6317745"/>
              <a:gd name="connsiteY6" fmla="*/ 87049 h 553763"/>
              <a:gd name="connsiteX0" fmla="*/ 3599721 w 6317746"/>
              <a:gd name="connsiteY0" fmla="*/ 87049 h 553763"/>
              <a:gd name="connsiteX1" fmla="*/ 5789933 w 6317746"/>
              <a:gd name="connsiteY1" fmla="*/ 103820 h 553763"/>
              <a:gd name="connsiteX2" fmla="*/ 6317746 w 6317746"/>
              <a:gd name="connsiteY2" fmla="*/ 553763 h 553763"/>
              <a:gd name="connsiteX3" fmla="*/ 2537250 w 6317746"/>
              <a:gd name="connsiteY3" fmla="*/ 433011 h 553763"/>
              <a:gd name="connsiteX4" fmla="*/ 347041 w 6317746"/>
              <a:gd name="connsiteY4" fmla="*/ 416240 h 553763"/>
              <a:gd name="connsiteX5" fmla="*/ 0 w 6317746"/>
              <a:gd name="connsiteY5" fmla="*/ 168775 h 553763"/>
              <a:gd name="connsiteX6" fmla="*/ 795072 w 6317746"/>
              <a:gd name="connsiteY6" fmla="*/ 0 h 553763"/>
              <a:gd name="connsiteX7" fmla="*/ 3599721 w 6317746"/>
              <a:gd name="connsiteY7" fmla="*/ 87049 h 553763"/>
              <a:gd name="connsiteX0" fmla="*/ 3599721 w 6317746"/>
              <a:gd name="connsiteY0" fmla="*/ 87049 h 607217"/>
              <a:gd name="connsiteX1" fmla="*/ 5789933 w 6317746"/>
              <a:gd name="connsiteY1" fmla="*/ 103820 h 607217"/>
              <a:gd name="connsiteX2" fmla="*/ 6317746 w 6317746"/>
              <a:gd name="connsiteY2" fmla="*/ 553763 h 607217"/>
              <a:gd name="connsiteX3" fmla="*/ 5876829 w 6317746"/>
              <a:gd name="connsiteY3" fmla="*/ 607217 h 607217"/>
              <a:gd name="connsiteX4" fmla="*/ 347041 w 6317746"/>
              <a:gd name="connsiteY4" fmla="*/ 416240 h 607217"/>
              <a:gd name="connsiteX5" fmla="*/ 0 w 6317746"/>
              <a:gd name="connsiteY5" fmla="*/ 168775 h 607217"/>
              <a:gd name="connsiteX6" fmla="*/ 795072 w 6317746"/>
              <a:gd name="connsiteY6" fmla="*/ 0 h 607217"/>
              <a:gd name="connsiteX7" fmla="*/ 3599721 w 6317746"/>
              <a:gd name="connsiteY7" fmla="*/ 87049 h 607217"/>
              <a:gd name="connsiteX0" fmla="*/ 3599721 w 6317746"/>
              <a:gd name="connsiteY0" fmla="*/ 87049 h 638150"/>
              <a:gd name="connsiteX1" fmla="*/ 5789933 w 6317746"/>
              <a:gd name="connsiteY1" fmla="*/ 10382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710426 w 6317746"/>
              <a:gd name="connsiteY1" fmla="*/ 120697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599721 w 6317746"/>
              <a:gd name="connsiteY0" fmla="*/ 87049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599721 w 6317746"/>
              <a:gd name="connsiteY7" fmla="*/ 87049 h 638150"/>
              <a:gd name="connsiteX0" fmla="*/ 3440706 w 6317746"/>
              <a:gd name="connsiteY0" fmla="*/ 120804 h 638150"/>
              <a:gd name="connsiteX1" fmla="*/ 5883946 w 6317746"/>
              <a:gd name="connsiteY1" fmla="*/ 244430 h 638150"/>
              <a:gd name="connsiteX2" fmla="*/ 6317746 w 6317746"/>
              <a:gd name="connsiteY2" fmla="*/ 553763 h 638150"/>
              <a:gd name="connsiteX3" fmla="*/ 5920209 w 6317746"/>
              <a:gd name="connsiteY3" fmla="*/ 638150 h 638150"/>
              <a:gd name="connsiteX4" fmla="*/ 347041 w 6317746"/>
              <a:gd name="connsiteY4" fmla="*/ 416240 h 638150"/>
              <a:gd name="connsiteX5" fmla="*/ 0 w 6317746"/>
              <a:gd name="connsiteY5" fmla="*/ 168775 h 638150"/>
              <a:gd name="connsiteX6" fmla="*/ 795072 w 6317746"/>
              <a:gd name="connsiteY6" fmla="*/ 0 h 638150"/>
              <a:gd name="connsiteX7" fmla="*/ 3440706 w 6317746"/>
              <a:gd name="connsiteY7" fmla="*/ 120804 h 638150"/>
              <a:gd name="connsiteX0" fmla="*/ 3440706 w 6317746"/>
              <a:gd name="connsiteY0" fmla="*/ 8705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7" fmla="*/ 3440706 w 6317746"/>
              <a:gd name="connsiteY7" fmla="*/ 87050 h 604396"/>
              <a:gd name="connsiteX0" fmla="*/ 636057 w 6317746"/>
              <a:gd name="connsiteY0" fmla="*/ 0 h 604396"/>
              <a:gd name="connsiteX1" fmla="*/ 5883946 w 6317746"/>
              <a:gd name="connsiteY1" fmla="*/ 210676 h 604396"/>
              <a:gd name="connsiteX2" fmla="*/ 6317746 w 6317746"/>
              <a:gd name="connsiteY2" fmla="*/ 520009 h 604396"/>
              <a:gd name="connsiteX3" fmla="*/ 5920209 w 6317746"/>
              <a:gd name="connsiteY3" fmla="*/ 604396 h 604396"/>
              <a:gd name="connsiteX4" fmla="*/ 347041 w 6317746"/>
              <a:gd name="connsiteY4" fmla="*/ 382486 h 604396"/>
              <a:gd name="connsiteX5" fmla="*/ 0 w 6317746"/>
              <a:gd name="connsiteY5" fmla="*/ 135021 h 604396"/>
              <a:gd name="connsiteX6" fmla="*/ 636057 w 6317746"/>
              <a:gd name="connsiteY6" fmla="*/ 0 h 604396"/>
              <a:gd name="connsiteX0" fmla="*/ 636057 w 6317746"/>
              <a:gd name="connsiteY0" fmla="*/ 0 h 638151"/>
              <a:gd name="connsiteX1" fmla="*/ 5883946 w 6317746"/>
              <a:gd name="connsiteY1" fmla="*/ 210676 h 638151"/>
              <a:gd name="connsiteX2" fmla="*/ 6317746 w 6317746"/>
              <a:gd name="connsiteY2" fmla="*/ 520009 h 638151"/>
              <a:gd name="connsiteX3" fmla="*/ 5761195 w 6317746"/>
              <a:gd name="connsiteY3" fmla="*/ 638151 h 638151"/>
              <a:gd name="connsiteX4" fmla="*/ 347041 w 6317746"/>
              <a:gd name="connsiteY4" fmla="*/ 382486 h 638151"/>
              <a:gd name="connsiteX5" fmla="*/ 0 w 6317746"/>
              <a:gd name="connsiteY5" fmla="*/ 135021 h 638151"/>
              <a:gd name="connsiteX6" fmla="*/ 636057 w 6317746"/>
              <a:gd name="connsiteY6" fmla="*/ 0 h 638151"/>
              <a:gd name="connsiteX0" fmla="*/ 636057 w 6317746"/>
              <a:gd name="connsiteY0" fmla="*/ 0 h 671905"/>
              <a:gd name="connsiteX1" fmla="*/ 5883946 w 6317746"/>
              <a:gd name="connsiteY1" fmla="*/ 210676 h 671905"/>
              <a:gd name="connsiteX2" fmla="*/ 6317746 w 6317746"/>
              <a:gd name="connsiteY2" fmla="*/ 520009 h 671905"/>
              <a:gd name="connsiteX3" fmla="*/ 5602181 w 6317746"/>
              <a:gd name="connsiteY3" fmla="*/ 671905 h 671905"/>
              <a:gd name="connsiteX4" fmla="*/ 347041 w 6317746"/>
              <a:gd name="connsiteY4" fmla="*/ 382486 h 671905"/>
              <a:gd name="connsiteX5" fmla="*/ 0 w 6317746"/>
              <a:gd name="connsiteY5" fmla="*/ 135021 h 671905"/>
              <a:gd name="connsiteX6" fmla="*/ 636057 w 6317746"/>
              <a:gd name="connsiteY6" fmla="*/ 0 h 671905"/>
              <a:gd name="connsiteX0" fmla="*/ 679439 w 6361128"/>
              <a:gd name="connsiteY0" fmla="*/ 16099 h 688004"/>
              <a:gd name="connsiteX1" fmla="*/ 5927328 w 6361128"/>
              <a:gd name="connsiteY1" fmla="*/ 226775 h 688004"/>
              <a:gd name="connsiteX2" fmla="*/ 6361128 w 6361128"/>
              <a:gd name="connsiteY2" fmla="*/ 536108 h 688004"/>
              <a:gd name="connsiteX3" fmla="*/ 5645563 w 6361128"/>
              <a:gd name="connsiteY3" fmla="*/ 688004 h 688004"/>
              <a:gd name="connsiteX4" fmla="*/ 390423 w 6361128"/>
              <a:gd name="connsiteY4" fmla="*/ 398585 h 688004"/>
              <a:gd name="connsiteX5" fmla="*/ 1 w 6361128"/>
              <a:gd name="connsiteY5" fmla="*/ 120185 h 688004"/>
              <a:gd name="connsiteX6" fmla="*/ 679439 w 6361128"/>
              <a:gd name="connsiteY6" fmla="*/ 16099 h 688004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22 w 6361127"/>
              <a:gd name="connsiteY4" fmla="*/ 413420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5927327 w 6361127"/>
              <a:gd name="connsiteY1" fmla="*/ 241610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61127"/>
              <a:gd name="connsiteY0" fmla="*/ 0 h 702839"/>
              <a:gd name="connsiteX1" fmla="*/ 6042961 w 6361127"/>
              <a:gd name="connsiteY1" fmla="*/ 176922 h 702839"/>
              <a:gd name="connsiteX2" fmla="*/ 6361127 w 6361127"/>
              <a:gd name="connsiteY2" fmla="*/ 550943 h 702839"/>
              <a:gd name="connsiteX3" fmla="*/ 5645562 w 6361127"/>
              <a:gd name="connsiteY3" fmla="*/ 702839 h 702839"/>
              <a:gd name="connsiteX4" fmla="*/ 390419 w 6361127"/>
              <a:gd name="connsiteY4" fmla="*/ 413419 h 702839"/>
              <a:gd name="connsiteX5" fmla="*/ 0 w 6361127"/>
              <a:gd name="connsiteY5" fmla="*/ 135020 h 702839"/>
              <a:gd name="connsiteX6" fmla="*/ 636057 w 6361127"/>
              <a:gd name="connsiteY6" fmla="*/ 0 h 702839"/>
              <a:gd name="connsiteX0" fmla="*/ 636057 w 6390001"/>
              <a:gd name="connsiteY0" fmla="*/ 0 h 702839"/>
              <a:gd name="connsiteX1" fmla="*/ 6042961 w 6390001"/>
              <a:gd name="connsiteY1" fmla="*/ 176922 h 702839"/>
              <a:gd name="connsiteX2" fmla="*/ 6390001 w 6390001"/>
              <a:gd name="connsiteY2" fmla="*/ 424388 h 702839"/>
              <a:gd name="connsiteX3" fmla="*/ 5645562 w 6390001"/>
              <a:gd name="connsiteY3" fmla="*/ 702839 h 702839"/>
              <a:gd name="connsiteX4" fmla="*/ 390419 w 6390001"/>
              <a:gd name="connsiteY4" fmla="*/ 413419 h 702839"/>
              <a:gd name="connsiteX5" fmla="*/ 0 w 6390001"/>
              <a:gd name="connsiteY5" fmla="*/ 135020 h 702839"/>
              <a:gd name="connsiteX6" fmla="*/ 636057 w 6390001"/>
              <a:gd name="connsiteY6" fmla="*/ 0 h 702839"/>
              <a:gd name="connsiteX0" fmla="*/ 636057 w 6390001"/>
              <a:gd name="connsiteY0" fmla="*/ 0 h 593162"/>
              <a:gd name="connsiteX1" fmla="*/ 6042961 w 6390001"/>
              <a:gd name="connsiteY1" fmla="*/ 176922 h 593162"/>
              <a:gd name="connsiteX2" fmla="*/ 6390001 w 6390001"/>
              <a:gd name="connsiteY2" fmla="*/ 424388 h 593162"/>
              <a:gd name="connsiteX3" fmla="*/ 5594928 w 6390001"/>
              <a:gd name="connsiteY3" fmla="*/ 593162 h 593162"/>
              <a:gd name="connsiteX4" fmla="*/ 390419 w 6390001"/>
              <a:gd name="connsiteY4" fmla="*/ 413419 h 593162"/>
              <a:gd name="connsiteX5" fmla="*/ 0 w 6390001"/>
              <a:gd name="connsiteY5" fmla="*/ 135020 h 593162"/>
              <a:gd name="connsiteX6" fmla="*/ 636057 w 6390001"/>
              <a:gd name="connsiteY6" fmla="*/ 0 h 593162"/>
              <a:gd name="connsiteX0" fmla="*/ 672185 w 6390001"/>
              <a:gd name="connsiteY0" fmla="*/ 0 h 640972"/>
              <a:gd name="connsiteX1" fmla="*/ 6042961 w 6390001"/>
              <a:gd name="connsiteY1" fmla="*/ 224732 h 640972"/>
              <a:gd name="connsiteX2" fmla="*/ 6390001 w 6390001"/>
              <a:gd name="connsiteY2" fmla="*/ 472198 h 640972"/>
              <a:gd name="connsiteX3" fmla="*/ 5594928 w 6390001"/>
              <a:gd name="connsiteY3" fmla="*/ 640972 h 640972"/>
              <a:gd name="connsiteX4" fmla="*/ 390419 w 6390001"/>
              <a:gd name="connsiteY4" fmla="*/ 461229 h 640972"/>
              <a:gd name="connsiteX5" fmla="*/ 0 w 6390001"/>
              <a:gd name="connsiteY5" fmla="*/ 182830 h 640972"/>
              <a:gd name="connsiteX6" fmla="*/ 672185 w 6390001"/>
              <a:gd name="connsiteY6" fmla="*/ 0 h 640972"/>
              <a:gd name="connsiteX0" fmla="*/ 795075 w 6512891"/>
              <a:gd name="connsiteY0" fmla="*/ 0 h 640972"/>
              <a:gd name="connsiteX1" fmla="*/ 6165851 w 6512891"/>
              <a:gd name="connsiteY1" fmla="*/ 224732 h 640972"/>
              <a:gd name="connsiteX2" fmla="*/ 6512891 w 6512891"/>
              <a:gd name="connsiteY2" fmla="*/ 472198 h 640972"/>
              <a:gd name="connsiteX3" fmla="*/ 5717818 w 6512891"/>
              <a:gd name="connsiteY3" fmla="*/ 640972 h 640972"/>
              <a:gd name="connsiteX4" fmla="*/ 513309 w 6512891"/>
              <a:gd name="connsiteY4" fmla="*/ 461229 h 640972"/>
              <a:gd name="connsiteX5" fmla="*/ 1 w 6512891"/>
              <a:gd name="connsiteY5" fmla="*/ 168775 h 640972"/>
              <a:gd name="connsiteX6" fmla="*/ 795075 w 6512891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433800 w 6512890"/>
              <a:gd name="connsiteY4" fmla="*/ 478107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795074 w 6512890"/>
              <a:gd name="connsiteY0" fmla="*/ 0 h 640972"/>
              <a:gd name="connsiteX1" fmla="*/ 6165850 w 6512890"/>
              <a:gd name="connsiteY1" fmla="*/ 224732 h 640972"/>
              <a:gd name="connsiteX2" fmla="*/ 6512890 w 6512890"/>
              <a:gd name="connsiteY2" fmla="*/ 472198 h 640972"/>
              <a:gd name="connsiteX3" fmla="*/ 5717817 w 6512890"/>
              <a:gd name="connsiteY3" fmla="*/ 640972 h 640972"/>
              <a:gd name="connsiteX4" fmla="*/ 354293 w 6512890"/>
              <a:gd name="connsiteY4" fmla="*/ 494985 h 640972"/>
              <a:gd name="connsiteX5" fmla="*/ 0 w 6512890"/>
              <a:gd name="connsiteY5" fmla="*/ 168775 h 640972"/>
              <a:gd name="connsiteX6" fmla="*/ 795074 w 6512890"/>
              <a:gd name="connsiteY6" fmla="*/ 0 h 640972"/>
              <a:gd name="connsiteX0" fmla="*/ 874581 w 6592397"/>
              <a:gd name="connsiteY0" fmla="*/ 0 h 640972"/>
              <a:gd name="connsiteX1" fmla="*/ 6245357 w 6592397"/>
              <a:gd name="connsiteY1" fmla="*/ 224732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201978 w 6592397"/>
              <a:gd name="connsiteY1" fmla="*/ 193799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58598 w 6592397"/>
              <a:gd name="connsiteY1" fmla="*/ 162866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2"/>
              <a:gd name="connsiteX1" fmla="*/ 6115218 w 6592397"/>
              <a:gd name="connsiteY1" fmla="*/ 131933 h 640972"/>
              <a:gd name="connsiteX2" fmla="*/ 6592397 w 6592397"/>
              <a:gd name="connsiteY2" fmla="*/ 472198 h 640972"/>
              <a:gd name="connsiteX3" fmla="*/ 5797324 w 6592397"/>
              <a:gd name="connsiteY3" fmla="*/ 640972 h 640972"/>
              <a:gd name="connsiteX4" fmla="*/ 433800 w 6592397"/>
              <a:gd name="connsiteY4" fmla="*/ 494985 h 640972"/>
              <a:gd name="connsiteX5" fmla="*/ 0 w 6592397"/>
              <a:gd name="connsiteY5" fmla="*/ 185653 h 640972"/>
              <a:gd name="connsiteX6" fmla="*/ 874581 w 6592397"/>
              <a:gd name="connsiteY6" fmla="*/ 0 h 640972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433800 w 6592397"/>
              <a:gd name="connsiteY4" fmla="*/ 494985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874581 w 6592397"/>
              <a:gd name="connsiteY0" fmla="*/ 0 h 640973"/>
              <a:gd name="connsiteX1" fmla="*/ 6115218 w 6592397"/>
              <a:gd name="connsiteY1" fmla="*/ 131933 h 640973"/>
              <a:gd name="connsiteX2" fmla="*/ 6592397 w 6592397"/>
              <a:gd name="connsiteY2" fmla="*/ 472198 h 640973"/>
              <a:gd name="connsiteX3" fmla="*/ 5797325 w 6592397"/>
              <a:gd name="connsiteY3" fmla="*/ 640973 h 640973"/>
              <a:gd name="connsiteX4" fmla="*/ 513307 w 6592397"/>
              <a:gd name="connsiteY4" fmla="*/ 478107 h 640973"/>
              <a:gd name="connsiteX5" fmla="*/ 0 w 6592397"/>
              <a:gd name="connsiteY5" fmla="*/ 185653 h 640973"/>
              <a:gd name="connsiteX6" fmla="*/ 874581 w 6592397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0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433801 w 6512890"/>
              <a:gd name="connsiteY4" fmla="*/ 478107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795074 w 6512890"/>
              <a:gd name="connsiteY0" fmla="*/ 0 h 640973"/>
              <a:gd name="connsiteX1" fmla="*/ 6035711 w 6512890"/>
              <a:gd name="connsiteY1" fmla="*/ 131933 h 640973"/>
              <a:gd name="connsiteX2" fmla="*/ 6512890 w 6512890"/>
              <a:gd name="connsiteY2" fmla="*/ 472198 h 640973"/>
              <a:gd name="connsiteX3" fmla="*/ 5717818 w 6512890"/>
              <a:gd name="connsiteY3" fmla="*/ 640973 h 640973"/>
              <a:gd name="connsiteX4" fmla="*/ 354293 w 6512890"/>
              <a:gd name="connsiteY4" fmla="*/ 494985 h 640973"/>
              <a:gd name="connsiteX5" fmla="*/ 0 w 6512890"/>
              <a:gd name="connsiteY5" fmla="*/ 168775 h 640973"/>
              <a:gd name="connsiteX6" fmla="*/ 795074 w 6512890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2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433801 w 6592399"/>
              <a:gd name="connsiteY4" fmla="*/ 494985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874583 w 6592399"/>
              <a:gd name="connsiteY0" fmla="*/ 0 h 640973"/>
              <a:gd name="connsiteX1" fmla="*/ 6115220 w 6592399"/>
              <a:gd name="connsiteY1" fmla="*/ 131933 h 640973"/>
              <a:gd name="connsiteX2" fmla="*/ 6592399 w 6592399"/>
              <a:gd name="connsiteY2" fmla="*/ 472198 h 640973"/>
              <a:gd name="connsiteX3" fmla="*/ 5797327 w 6592399"/>
              <a:gd name="connsiteY3" fmla="*/ 640973 h 640973"/>
              <a:gd name="connsiteX4" fmla="*/ 513308 w 6592399"/>
              <a:gd name="connsiteY4" fmla="*/ 478107 h 640973"/>
              <a:gd name="connsiteX5" fmla="*/ 0 w 6592399"/>
              <a:gd name="connsiteY5" fmla="*/ 185653 h 640973"/>
              <a:gd name="connsiteX6" fmla="*/ 874583 w 6592399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12891"/>
              <a:gd name="connsiteY0" fmla="*/ 0 h 640973"/>
              <a:gd name="connsiteX1" fmla="*/ 6035712 w 6512891"/>
              <a:gd name="connsiteY1" fmla="*/ 131933 h 640973"/>
              <a:gd name="connsiteX2" fmla="*/ 6512891 w 6512891"/>
              <a:gd name="connsiteY2" fmla="*/ 472198 h 640973"/>
              <a:gd name="connsiteX3" fmla="*/ 5717819 w 6512891"/>
              <a:gd name="connsiteY3" fmla="*/ 640973 h 640973"/>
              <a:gd name="connsiteX4" fmla="*/ 433800 w 6512891"/>
              <a:gd name="connsiteY4" fmla="*/ 478107 h 640973"/>
              <a:gd name="connsiteX5" fmla="*/ 0 w 6512891"/>
              <a:gd name="connsiteY5" fmla="*/ 168775 h 640973"/>
              <a:gd name="connsiteX6" fmla="*/ 795075 w 6512891"/>
              <a:gd name="connsiteY6" fmla="*/ 0 h 640973"/>
              <a:gd name="connsiteX0" fmla="*/ 795075 w 6543042"/>
              <a:gd name="connsiteY0" fmla="*/ 0 h 640973"/>
              <a:gd name="connsiteX1" fmla="*/ 6035712 w 6543042"/>
              <a:gd name="connsiteY1" fmla="*/ 131933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  <a:gd name="connsiteX0" fmla="*/ 795075 w 6543042"/>
              <a:gd name="connsiteY0" fmla="*/ 0 h 640973"/>
              <a:gd name="connsiteX1" fmla="*/ 6065862 w 6543042"/>
              <a:gd name="connsiteY1" fmla="*/ 125532 h 640973"/>
              <a:gd name="connsiteX2" fmla="*/ 6543042 w 6543042"/>
              <a:gd name="connsiteY2" fmla="*/ 465798 h 640973"/>
              <a:gd name="connsiteX3" fmla="*/ 5717819 w 6543042"/>
              <a:gd name="connsiteY3" fmla="*/ 640973 h 640973"/>
              <a:gd name="connsiteX4" fmla="*/ 433800 w 6543042"/>
              <a:gd name="connsiteY4" fmla="*/ 478107 h 640973"/>
              <a:gd name="connsiteX5" fmla="*/ 0 w 6543042"/>
              <a:gd name="connsiteY5" fmla="*/ 168775 h 640973"/>
              <a:gd name="connsiteX6" fmla="*/ 795075 w 6543042"/>
              <a:gd name="connsiteY6" fmla="*/ 0 h 6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3042" h="640973">
                <a:moveTo>
                  <a:pt x="795075" y="0"/>
                </a:moveTo>
                <a:lnTo>
                  <a:pt x="6065862" y="125532"/>
                </a:lnTo>
                <a:lnTo>
                  <a:pt x="6543042" y="465798"/>
                </a:lnTo>
                <a:lnTo>
                  <a:pt x="5717819" y="640973"/>
                </a:lnTo>
                <a:lnTo>
                  <a:pt x="433800" y="478107"/>
                </a:lnTo>
                <a:lnTo>
                  <a:pt x="0" y="168775"/>
                </a:lnTo>
                <a:lnTo>
                  <a:pt x="795075" y="0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AU" sz="8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193525">
            <a:off x="1709215" y="2503445"/>
            <a:ext cx="5396562" cy="1200329"/>
          </a:xfrm>
          <a:custGeom>
            <a:avLst/>
            <a:gdLst>
              <a:gd name="connsiteX0" fmla="*/ 0 w 6432465"/>
              <a:gd name="connsiteY0" fmla="*/ 0 h 707886"/>
              <a:gd name="connsiteX1" fmla="*/ 6432465 w 6432465"/>
              <a:gd name="connsiteY1" fmla="*/ 0 h 707886"/>
              <a:gd name="connsiteX2" fmla="*/ 6432465 w 6432465"/>
              <a:gd name="connsiteY2" fmla="*/ 707886 h 707886"/>
              <a:gd name="connsiteX3" fmla="*/ 0 w 6432465"/>
              <a:gd name="connsiteY3" fmla="*/ 707886 h 707886"/>
              <a:gd name="connsiteX4" fmla="*/ 0 w 6432465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2465" h="707886">
                <a:moveTo>
                  <a:pt x="0" y="0"/>
                </a:moveTo>
                <a:lnTo>
                  <a:pt x="6432465" y="0"/>
                </a:lnTo>
                <a:lnTo>
                  <a:pt x="6432465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itchFamily="18" charset="0"/>
              </a:rPr>
              <a:t>S  O  L  D</a:t>
            </a:r>
            <a:endParaRPr lang="en-A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56</Words>
  <Application>Microsoft Office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Mannoell M. Jodas Junior</dc:creator>
  <cp:lastModifiedBy>Mannoell M. Jodas Junior</cp:lastModifiedBy>
  <cp:revision>6</cp:revision>
  <dcterms:created xsi:type="dcterms:W3CDTF">2015-10-05T13:28:53Z</dcterms:created>
  <dcterms:modified xsi:type="dcterms:W3CDTF">2015-10-05T14:21:53Z</dcterms:modified>
</cp:coreProperties>
</file>