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2E2E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0A30B-0D20-4D78-B86F-2645B8C967CD}" type="datetimeFigureOut">
              <a:rPr lang="en-AU" smtClean="0"/>
              <a:t>24/08/2015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DBBD-0A6A-40AF-A666-5CD0D94FF31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DBBD-0A6A-40AF-A666-5CD0D94FF316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276" y="0"/>
            <a:ext cx="2448272" cy="136815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ighfield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/>
            </a:r>
            <a:b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erraces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16216" y="762284"/>
            <a:ext cx="237626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11560" y="332656"/>
            <a:ext cx="4680520" cy="265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27584" y="1772816"/>
            <a:ext cx="4248472" cy="0"/>
          </a:xfrm>
          <a:prstGeom prst="line">
            <a:avLst/>
          </a:prstGeom>
          <a:ln w="412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221088"/>
            <a:ext cx="5688632" cy="289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64985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395536" y="1268760"/>
            <a:ext cx="8568952" cy="4248472"/>
          </a:xfrm>
          <a:prstGeom prst="wedgeRoundRectCallout">
            <a:avLst>
              <a:gd name="adj1" fmla="val 673"/>
              <a:gd name="adj2" fmla="val 64487"/>
              <a:gd name="adj3" fmla="val 16667"/>
            </a:avLst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971600" y="1268760"/>
            <a:ext cx="7416824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1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1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1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1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1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87624" y="3573016"/>
            <a:ext cx="7056784" cy="14068"/>
          </a:xfrm>
          <a:prstGeom prst="line">
            <a:avLst/>
          </a:prstGeom>
          <a:ln w="114300" cmpd="dbl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1828800"/>
          </a:xfrm>
        </p:spPr>
        <p:txBody>
          <a:bodyPr/>
          <a:lstStyle/>
          <a:p>
            <a:r>
              <a:rPr lang="en-AU" dirty="0" err="1" smtClean="0"/>
              <a:t>Provavelmente</a:t>
            </a:r>
            <a:r>
              <a:rPr lang="en-AU" dirty="0" smtClean="0"/>
              <a:t> </a:t>
            </a:r>
            <a:r>
              <a:rPr lang="en-AU" dirty="0" err="1" smtClean="0"/>
              <a:t>esta</a:t>
            </a:r>
            <a:r>
              <a:rPr lang="en-AU" dirty="0" smtClean="0"/>
              <a:t> </a:t>
            </a:r>
            <a:r>
              <a:rPr lang="en-AU" dirty="0" err="1" smtClean="0"/>
              <a:t>foto</a:t>
            </a:r>
            <a:r>
              <a:rPr lang="en-AU" dirty="0" smtClean="0"/>
              <a:t> </a:t>
            </a:r>
            <a:r>
              <a:rPr lang="en-AU" dirty="0" err="1" smtClean="0"/>
              <a:t>abaixo</a:t>
            </a:r>
            <a:r>
              <a:rPr lang="en-AU" dirty="0" smtClean="0"/>
              <a:t> </a:t>
            </a:r>
            <a:r>
              <a:rPr lang="en-AU" dirty="0" err="1" smtClean="0"/>
              <a:t>em</a:t>
            </a:r>
            <a:r>
              <a:rPr lang="en-AU" dirty="0" smtClean="0"/>
              <a:t> </a:t>
            </a:r>
            <a:r>
              <a:rPr lang="en-AU" dirty="0" err="1" smtClean="0"/>
              <a:t>destaque</a:t>
            </a:r>
            <a:r>
              <a:rPr lang="en-AU" dirty="0" smtClean="0"/>
              <a:t> e </a:t>
            </a:r>
            <a:r>
              <a:rPr lang="en-AU" dirty="0" err="1" smtClean="0"/>
              <a:t>umas</a:t>
            </a:r>
            <a:r>
              <a:rPr lang="en-AU" dirty="0" smtClean="0"/>
              <a:t> </a:t>
            </a:r>
            <a:r>
              <a:rPr lang="en-AU" dirty="0" err="1" smtClean="0"/>
              <a:t>duas</a:t>
            </a:r>
            <a:r>
              <a:rPr lang="en-AU" dirty="0" smtClean="0"/>
              <a:t> </a:t>
            </a:r>
            <a:r>
              <a:rPr lang="en-AU" dirty="0" err="1" smtClean="0"/>
              <a:t>imagens</a:t>
            </a:r>
            <a:r>
              <a:rPr lang="en-AU" dirty="0" smtClean="0"/>
              <a:t>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planta</a:t>
            </a:r>
            <a:endParaRPr lang="en-AU" dirty="0"/>
          </a:p>
        </p:txBody>
      </p:sp>
      <p:pic>
        <p:nvPicPr>
          <p:cNvPr id="1028" name="Picture 4" descr="C:\Users\Owner\Desktop\Lorena\Workspace\Soho\pictures\CGI - Ex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542412" cy="2771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Owner\Desktop\Lorena\Workspace\Soho\pictures\CGI - liv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636913"/>
            <a:ext cx="2592288" cy="17290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Apartmets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368152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 smtClean="0"/>
              <a:t>Pensei</a:t>
            </a:r>
            <a:r>
              <a:rPr lang="en-AU" dirty="0" smtClean="0"/>
              <a:t> no restante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embaixo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qe</a:t>
            </a:r>
            <a:r>
              <a:rPr lang="en-AU" dirty="0" smtClean="0"/>
              <a:t> </a:t>
            </a:r>
            <a:r>
              <a:rPr lang="en-AU" dirty="0" err="1" smtClean="0"/>
              <a:t>acha</a:t>
            </a:r>
            <a:r>
              <a:rPr lang="en-AU" dirty="0" smtClean="0"/>
              <a:t> das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</a:t>
            </a:r>
            <a:r>
              <a:rPr lang="en-AU" dirty="0" err="1" smtClean="0"/>
              <a:t>elas</a:t>
            </a:r>
            <a:r>
              <a:rPr lang="en-AU" dirty="0" smtClean="0"/>
              <a:t> </a:t>
            </a:r>
            <a:r>
              <a:rPr lang="en-AU" dirty="0" err="1" smtClean="0"/>
              <a:t>menores</a:t>
            </a:r>
            <a:r>
              <a:rPr lang="en-AU" dirty="0" smtClean="0"/>
              <a:t> </a:t>
            </a:r>
            <a:r>
              <a:rPr lang="en-AU" dirty="0" err="1" smtClean="0"/>
              <a:t>ao</a:t>
            </a:r>
            <a:r>
              <a:rPr lang="en-AU" dirty="0" smtClean="0"/>
              <a:t> </a:t>
            </a:r>
            <a:r>
              <a:rPr lang="en-AU" dirty="0" err="1" smtClean="0"/>
              <a:t>lado</a:t>
            </a:r>
            <a:r>
              <a:rPr lang="en-AU" dirty="0" smtClean="0"/>
              <a:t> do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tipo</a:t>
            </a:r>
            <a:r>
              <a:rPr lang="en-AU" dirty="0" smtClean="0"/>
              <a:t> </a:t>
            </a:r>
            <a:r>
              <a:rPr lang="en-AU" dirty="0" err="1" smtClean="0"/>
              <a:t>assim</a:t>
            </a:r>
            <a:r>
              <a:rPr lang="en-AU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278092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6531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pic>
        <p:nvPicPr>
          <p:cNvPr id="2053" name="Picture 5" descr="C:\Users\Owner\Desktop\Lorena\Workspace\Soho\pictures\CGI - Bedr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563126"/>
            <a:ext cx="2844141" cy="2133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/>
          <a:lstStyle/>
          <a:p>
            <a:r>
              <a:rPr lang="en-AU" dirty="0" err="1" smtClean="0"/>
              <a:t>Mais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menos</a:t>
            </a:r>
            <a:r>
              <a:rPr lang="en-AU" dirty="0" smtClean="0"/>
              <a:t> </a:t>
            </a:r>
            <a:r>
              <a:rPr lang="en-AU" dirty="0" err="1" smtClean="0"/>
              <a:t>nesse</a:t>
            </a:r>
            <a:r>
              <a:rPr lang="en-AU" dirty="0" smtClean="0"/>
              <a:t> </a:t>
            </a:r>
            <a:r>
              <a:rPr lang="en-AU" dirty="0" err="1" smtClean="0"/>
              <a:t>estilo</a:t>
            </a:r>
            <a:r>
              <a:rPr lang="en-AU" dirty="0" smtClean="0"/>
              <a:t>:</a:t>
            </a:r>
            <a:endParaRPr lang="en-AU" dirty="0"/>
          </a:p>
        </p:txBody>
      </p:sp>
      <p:pic>
        <p:nvPicPr>
          <p:cNvPr id="3074" name="Picture 2" descr="location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82873"/>
            <a:ext cx="6163072" cy="4269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Minha</a:t>
            </a:r>
            <a:r>
              <a:rPr lang="en-AU" dirty="0" smtClean="0"/>
              <a:t> </a:t>
            </a:r>
            <a:r>
              <a:rPr lang="en-AU" dirty="0" err="1" smtClean="0"/>
              <a:t>amiga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eh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pesquisarmos</a:t>
            </a:r>
            <a:r>
              <a:rPr lang="en-AU" dirty="0" smtClean="0"/>
              <a:t> no </a:t>
            </a:r>
            <a:r>
              <a:rPr lang="en-AU" dirty="0" err="1" smtClean="0"/>
              <a:t>wikipedia</a:t>
            </a:r>
            <a:r>
              <a:rPr lang="en-AU" dirty="0" smtClean="0"/>
              <a:t> e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algo</a:t>
            </a:r>
            <a:r>
              <a:rPr lang="en-AU" dirty="0" smtClean="0"/>
              <a:t> </a:t>
            </a:r>
            <a:r>
              <a:rPr lang="en-AU" dirty="0" err="1" smtClean="0"/>
              <a:t>parecido</a:t>
            </a:r>
            <a:r>
              <a:rPr lang="en-AU" dirty="0" smtClean="0"/>
              <a:t> com </a:t>
            </a:r>
            <a:r>
              <a:rPr lang="en-AU" dirty="0" err="1" smtClean="0"/>
              <a:t>aquele</a:t>
            </a:r>
            <a:r>
              <a:rPr lang="en-AU" dirty="0" smtClean="0"/>
              <a:t> site </a:t>
            </a:r>
            <a:r>
              <a:rPr lang="en-AU" dirty="0" err="1" smtClean="0"/>
              <a:t>concorrente</a:t>
            </a:r>
            <a:r>
              <a:rPr lang="en-AU" dirty="0" smtClean="0"/>
              <a:t>.. </a:t>
            </a:r>
            <a:r>
              <a:rPr lang="en-AU" dirty="0" err="1" smtClean="0"/>
              <a:t>Teoricamente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q </a:t>
            </a:r>
            <a:r>
              <a:rPr lang="en-AU" dirty="0" err="1" smtClean="0"/>
              <a:t>teria</a:t>
            </a:r>
            <a:r>
              <a:rPr lang="en-AU" dirty="0" smtClean="0"/>
              <a:t> q </a:t>
            </a:r>
            <a:r>
              <a:rPr lang="en-AU" dirty="0" err="1" smtClean="0"/>
              <a:t>nos</a:t>
            </a:r>
            <a:r>
              <a:rPr lang="en-AU" dirty="0" smtClean="0"/>
              <a:t> </a:t>
            </a:r>
            <a:r>
              <a:rPr lang="en-AU" dirty="0" err="1" smtClean="0"/>
              <a:t>passar</a:t>
            </a:r>
            <a:r>
              <a:rPr lang="en-AU" dirty="0" smtClean="0"/>
              <a:t> </a:t>
            </a:r>
            <a:r>
              <a:rPr lang="en-AU" dirty="0" err="1" smtClean="0"/>
              <a:t>mas</a:t>
            </a:r>
            <a:r>
              <a:rPr lang="en-AU" dirty="0" smtClean="0"/>
              <a:t> </a:t>
            </a:r>
            <a:r>
              <a:rPr lang="en-AU" dirty="0" err="1" smtClean="0"/>
              <a:t>ela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tentar</a:t>
            </a:r>
            <a:r>
              <a:rPr lang="en-AU" dirty="0" smtClean="0"/>
              <a:t>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qlq</a:t>
            </a:r>
            <a:r>
              <a:rPr lang="en-AU" dirty="0" smtClean="0"/>
              <a:t> </a:t>
            </a:r>
            <a:r>
              <a:rPr lang="en-AU" dirty="0" err="1" smtClean="0"/>
              <a:t>coisa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mostrarmos</a:t>
            </a:r>
            <a:r>
              <a:rPr lang="en-AU" dirty="0" smtClean="0"/>
              <a:t> pro-</a:t>
            </a:r>
            <a:r>
              <a:rPr lang="en-AU" dirty="0" err="1" smtClean="0"/>
              <a:t>atividade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</a:t>
            </a:r>
            <a:r>
              <a:rPr lang="en-AU" dirty="0" err="1" smtClean="0"/>
              <a:t>vai</a:t>
            </a:r>
            <a:r>
              <a:rPr lang="en-AU" dirty="0" smtClean="0"/>
              <a:t> </a:t>
            </a:r>
            <a:r>
              <a:rPr lang="en-AU" dirty="0" err="1" smtClean="0"/>
              <a:t>gostar</a:t>
            </a:r>
            <a:r>
              <a:rPr lang="en-AU" dirty="0" smtClean="0"/>
              <a:t> disso</a:t>
            </a:r>
          </a:p>
          <a:p>
            <a:r>
              <a:rPr lang="en-AU" dirty="0" err="1" smtClean="0"/>
              <a:t>Achoq</a:t>
            </a:r>
            <a:r>
              <a:rPr lang="en-AU" dirty="0" smtClean="0"/>
              <a:t> </a:t>
            </a:r>
            <a:r>
              <a:rPr lang="en-AU" dirty="0" err="1" smtClean="0"/>
              <a:t>podemos</a:t>
            </a:r>
            <a:r>
              <a:rPr lang="en-AU" dirty="0" smtClean="0"/>
              <a:t> </a:t>
            </a:r>
            <a:r>
              <a:rPr lang="en-AU" dirty="0" err="1" smtClean="0"/>
              <a:t>deixar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</a:t>
            </a:r>
            <a:r>
              <a:rPr lang="en-AU" dirty="0" err="1" smtClean="0"/>
              <a:t>por</a:t>
            </a:r>
            <a:r>
              <a:rPr lang="en-AU" dirty="0" smtClean="0"/>
              <a:t> ultimo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Eh o </a:t>
            </a:r>
            <a:r>
              <a:rPr lang="en-AU" dirty="0" err="1" smtClean="0"/>
              <a:t>contato</a:t>
            </a:r>
            <a:r>
              <a:rPr lang="en-AU" dirty="0" smtClean="0"/>
              <a:t> dele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enquanto</a:t>
            </a:r>
            <a:r>
              <a:rPr lang="en-AU" dirty="0" smtClean="0"/>
              <a:t> com a logo</a:t>
            </a:r>
          </a:p>
          <a:p>
            <a:r>
              <a:rPr lang="en-AU" dirty="0" err="1" smtClean="0"/>
              <a:t>Mas</a:t>
            </a:r>
            <a:r>
              <a:rPr lang="en-AU" dirty="0" smtClean="0"/>
              <a:t> a logo </a:t>
            </a:r>
            <a:r>
              <a:rPr lang="en-AU" dirty="0" err="1" smtClean="0"/>
              <a:t>eu</a:t>
            </a:r>
            <a:r>
              <a:rPr lang="en-AU" dirty="0" smtClean="0"/>
              <a:t> </a:t>
            </a:r>
            <a:r>
              <a:rPr lang="en-AU" dirty="0" err="1" smtClean="0"/>
              <a:t>nao</a:t>
            </a:r>
            <a:r>
              <a:rPr lang="en-AU" dirty="0" smtClean="0"/>
              <a:t> </a:t>
            </a:r>
            <a:r>
              <a:rPr lang="en-AU" dirty="0" err="1" smtClean="0"/>
              <a:t>tenho</a:t>
            </a:r>
            <a:r>
              <a:rPr lang="en-AU" dirty="0" smtClean="0"/>
              <a:t> </a:t>
            </a:r>
            <a:r>
              <a:rPr lang="en-AU" dirty="0" err="1" smtClean="0"/>
              <a:t>aqui</a:t>
            </a:r>
            <a:r>
              <a:rPr lang="en-AU" dirty="0" smtClean="0"/>
              <a:t>.. Te </a:t>
            </a:r>
            <a:r>
              <a:rPr lang="en-AU" dirty="0" err="1" smtClean="0"/>
              <a:t>passo</a:t>
            </a:r>
            <a:r>
              <a:rPr lang="en-AU" dirty="0" smtClean="0"/>
              <a:t> </a:t>
            </a:r>
            <a:r>
              <a:rPr lang="en-AU" dirty="0" err="1" smtClean="0"/>
              <a:t>amanha</a:t>
            </a:r>
            <a:r>
              <a:rPr lang="en-AU" dirty="0" smtClean="0"/>
              <a:t> </a:t>
            </a:r>
            <a:r>
              <a:rPr lang="en-AU" dirty="0" err="1" smtClean="0"/>
              <a:t>qdo</a:t>
            </a:r>
            <a:r>
              <a:rPr lang="en-AU" dirty="0" smtClean="0"/>
              <a:t> </a:t>
            </a:r>
            <a:r>
              <a:rPr lang="en-AU" dirty="0" err="1" smtClean="0"/>
              <a:t>pegar</a:t>
            </a:r>
            <a:r>
              <a:rPr lang="en-AU" dirty="0" smtClean="0"/>
              <a:t> </a:t>
            </a:r>
            <a:r>
              <a:rPr lang="en-AU" dirty="0" err="1" smtClean="0"/>
              <a:t>meu</a:t>
            </a:r>
            <a:r>
              <a:rPr lang="en-AU" dirty="0" smtClean="0"/>
              <a:t> </a:t>
            </a:r>
            <a:r>
              <a:rPr lang="en-AU" dirty="0" err="1" smtClean="0"/>
              <a:t>pendrive</a:t>
            </a:r>
            <a:r>
              <a:rPr lang="en-AU" dirty="0" smtClean="0"/>
              <a:t> 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Yal</a:t>
            </a:r>
            <a:r>
              <a:rPr lang="en-AU" dirty="0" smtClean="0"/>
              <a:t> </a:t>
            </a:r>
            <a:r>
              <a:rPr lang="en-AU" dirty="0" err="1" smtClean="0"/>
              <a:t>kaya</a:t>
            </a:r>
            <a:r>
              <a:rPr lang="en-AU" dirty="0" smtClean="0"/>
              <a:t> – 0421 664 666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137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Highfield Terraces</vt:lpstr>
      <vt:lpstr>Slide 2</vt:lpstr>
      <vt:lpstr>ARCHITETURE</vt:lpstr>
      <vt:lpstr>Apartmets</vt:lpstr>
      <vt:lpstr>LOCATION</vt:lpstr>
      <vt:lpstr>Lifestyle</vt:lpstr>
      <vt:lpstr>team</vt:lpstr>
      <vt:lpstr>Contact 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Highfield Terraces</dc:title>
  <dc:creator>Mannoell M. Jodas Junior</dc:creator>
  <cp:lastModifiedBy>Mannoell M. Jodas Junior</cp:lastModifiedBy>
  <cp:revision>16</cp:revision>
  <dcterms:created xsi:type="dcterms:W3CDTF">2015-08-11T13:39:03Z</dcterms:created>
  <dcterms:modified xsi:type="dcterms:W3CDTF">2015-08-23T18:09:16Z</dcterms:modified>
</cp:coreProperties>
</file>