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15/08/2015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15/08/2015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15/08/2015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15/08/2015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15/08/2015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15/08/2015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15/08/2015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15/08/2015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15/08/2015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15/08/2015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768-A26C-4270-8C2E-A4B81BFC9560}" type="datetimeFigureOut">
              <a:rPr lang="en-AU" smtClean="0"/>
              <a:pPr/>
              <a:t>15/08/2015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4768-A26C-4270-8C2E-A4B81BFC9560}" type="datetimeFigureOut">
              <a:rPr lang="en-AU" smtClean="0"/>
              <a:pPr/>
              <a:t>15/08/2015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E7F2-DA5A-4425-9544-E26690CC0CD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8276" y="0"/>
            <a:ext cx="2448272" cy="1368152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H</a:t>
            </a:r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ighfield</a:t>
            </a: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/>
            </a:r>
            <a:b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</a:b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T</a:t>
            </a:r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erraces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16216" y="762284"/>
            <a:ext cx="2376264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611560" y="332656"/>
            <a:ext cx="4680520" cy="265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H</a:t>
            </a:r>
            <a:r>
              <a:rPr kumimoji="0" lang="en-AU" sz="8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ighfield</a:t>
            </a:r>
            <a:r>
              <a:rPr kumimoji="0" lang="en-AU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/>
            </a:r>
            <a:br>
              <a:rPr kumimoji="0" lang="en-AU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</a:br>
            <a:r>
              <a:rPr kumimoji="0" lang="en-AU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T</a:t>
            </a:r>
            <a:r>
              <a:rPr kumimoji="0" lang="en-AU" sz="8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erraces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27584" y="1772816"/>
            <a:ext cx="4248472" cy="0"/>
          </a:xfrm>
          <a:prstGeom prst="line">
            <a:avLst/>
          </a:prstGeom>
          <a:ln w="412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221088"/>
            <a:ext cx="5688632" cy="289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76872"/>
            <a:ext cx="649857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5536" y="1340768"/>
            <a:ext cx="8568952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H</a:t>
            </a:r>
            <a:r>
              <a:rPr kumimoji="0" lang="en-AU" sz="15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ighfield</a:t>
            </a:r>
            <a:r>
              <a:rPr kumimoji="0" lang="en-AU" sz="1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/>
            </a:r>
            <a:br>
              <a:rPr kumimoji="0" lang="en-AU" sz="1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</a:br>
            <a:r>
              <a:rPr kumimoji="0" lang="en-AU" sz="1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T</a:t>
            </a:r>
            <a:r>
              <a:rPr kumimoji="0" lang="en-AU" sz="15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tang" pitchFamily="18" charset="-127"/>
                <a:ea typeface="Batang" pitchFamily="18" charset="-127"/>
                <a:cs typeface="+mj-cs"/>
              </a:rPr>
              <a:t>erraces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67544" y="3645024"/>
            <a:ext cx="8299938" cy="0"/>
          </a:xfrm>
          <a:prstGeom prst="line">
            <a:avLst/>
          </a:prstGeom>
          <a:ln w="1143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43192" cy="1828800"/>
          </a:xfrm>
        </p:spPr>
        <p:txBody>
          <a:bodyPr/>
          <a:lstStyle/>
          <a:p>
            <a:r>
              <a:rPr lang="en-AU" dirty="0" err="1" smtClean="0"/>
              <a:t>Provavelmente</a:t>
            </a:r>
            <a:r>
              <a:rPr lang="en-AU" dirty="0" smtClean="0"/>
              <a:t> </a:t>
            </a:r>
            <a:r>
              <a:rPr lang="en-AU" dirty="0" err="1" smtClean="0"/>
              <a:t>esta</a:t>
            </a:r>
            <a:r>
              <a:rPr lang="en-AU" dirty="0" smtClean="0"/>
              <a:t> </a:t>
            </a:r>
            <a:r>
              <a:rPr lang="en-AU" dirty="0" err="1" smtClean="0"/>
              <a:t>foto</a:t>
            </a:r>
            <a:r>
              <a:rPr lang="en-AU" dirty="0" smtClean="0"/>
              <a:t> </a:t>
            </a:r>
            <a:r>
              <a:rPr lang="en-AU" dirty="0" err="1" smtClean="0"/>
              <a:t>abaixo</a:t>
            </a:r>
            <a:r>
              <a:rPr lang="en-AU" dirty="0" smtClean="0"/>
              <a:t> </a:t>
            </a:r>
            <a:r>
              <a:rPr lang="en-AU" dirty="0" err="1" smtClean="0"/>
              <a:t>em</a:t>
            </a:r>
            <a:r>
              <a:rPr lang="en-AU" dirty="0" smtClean="0"/>
              <a:t> </a:t>
            </a:r>
            <a:r>
              <a:rPr lang="en-AU" dirty="0" err="1" smtClean="0"/>
              <a:t>destaque</a:t>
            </a:r>
            <a:r>
              <a:rPr lang="en-AU" dirty="0" smtClean="0"/>
              <a:t> e </a:t>
            </a:r>
            <a:r>
              <a:rPr lang="en-AU" dirty="0" err="1" smtClean="0"/>
              <a:t>umas</a:t>
            </a:r>
            <a:r>
              <a:rPr lang="en-AU" dirty="0" smtClean="0"/>
              <a:t> </a:t>
            </a:r>
            <a:r>
              <a:rPr lang="en-AU" dirty="0" err="1" smtClean="0"/>
              <a:t>duas</a:t>
            </a:r>
            <a:r>
              <a:rPr lang="en-AU" dirty="0" smtClean="0"/>
              <a:t> </a:t>
            </a:r>
            <a:r>
              <a:rPr lang="en-AU" dirty="0" err="1" smtClean="0"/>
              <a:t>imagens</a:t>
            </a:r>
            <a:r>
              <a:rPr lang="en-AU" dirty="0" smtClean="0"/>
              <a:t> </a:t>
            </a:r>
            <a:r>
              <a:rPr lang="en-AU" dirty="0" err="1" smtClean="0"/>
              <a:t>da</a:t>
            </a:r>
            <a:r>
              <a:rPr lang="en-AU" dirty="0" smtClean="0"/>
              <a:t> </a:t>
            </a:r>
            <a:r>
              <a:rPr lang="en-AU" dirty="0" err="1" smtClean="0"/>
              <a:t>planta</a:t>
            </a:r>
            <a:endParaRPr lang="en-AU" dirty="0"/>
          </a:p>
        </p:txBody>
      </p:sp>
      <p:pic>
        <p:nvPicPr>
          <p:cNvPr id="1028" name="Picture 4" descr="C:\Users\Owner\Desktop\Lorena\Workspace\Soho\pictures\CGI - Exteri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52936"/>
            <a:ext cx="5542412" cy="2771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Owner\Desktop\Lorena\Workspace\Soho\pictures\CGI - liv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2636913"/>
            <a:ext cx="2592288" cy="17290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Apartmets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1368152"/>
          </a:xfrm>
        </p:spPr>
        <p:txBody>
          <a:bodyPr>
            <a:normAutofit fontScale="92500" lnSpcReduction="10000"/>
          </a:bodyPr>
          <a:lstStyle/>
          <a:p>
            <a:r>
              <a:rPr lang="en-AU" dirty="0" err="1" smtClean="0"/>
              <a:t>Pensei</a:t>
            </a:r>
            <a:r>
              <a:rPr lang="en-AU" dirty="0" smtClean="0"/>
              <a:t> no restante </a:t>
            </a:r>
            <a:r>
              <a:rPr lang="en-AU" dirty="0" err="1" smtClean="0"/>
              <a:t>da</a:t>
            </a:r>
            <a:r>
              <a:rPr lang="en-AU" dirty="0" smtClean="0"/>
              <a:t> </a:t>
            </a:r>
            <a:r>
              <a:rPr lang="en-AU" dirty="0" err="1" smtClean="0"/>
              <a:t>fotos</a:t>
            </a:r>
            <a:r>
              <a:rPr lang="en-AU" dirty="0" smtClean="0"/>
              <a:t> </a:t>
            </a:r>
            <a:r>
              <a:rPr lang="en-AU" dirty="0" err="1" smtClean="0"/>
              <a:t>passando</a:t>
            </a:r>
            <a:r>
              <a:rPr lang="en-AU" dirty="0" smtClean="0"/>
              <a:t> e o </a:t>
            </a:r>
            <a:r>
              <a:rPr lang="en-AU" dirty="0" err="1" smtClean="0"/>
              <a:t>escrito</a:t>
            </a:r>
            <a:r>
              <a:rPr lang="en-AU" dirty="0" smtClean="0"/>
              <a:t> </a:t>
            </a:r>
            <a:r>
              <a:rPr lang="en-AU" dirty="0" err="1" smtClean="0"/>
              <a:t>embaixo</a:t>
            </a:r>
            <a:r>
              <a:rPr lang="en-AU" dirty="0" smtClean="0"/>
              <a:t> </a:t>
            </a:r>
            <a:r>
              <a:rPr lang="en-AU" dirty="0" err="1" smtClean="0"/>
              <a:t>ou</a:t>
            </a:r>
            <a:r>
              <a:rPr lang="en-AU" dirty="0" smtClean="0"/>
              <a:t> </a:t>
            </a:r>
            <a:r>
              <a:rPr lang="en-AU" dirty="0" err="1" smtClean="0"/>
              <a:t>qe</a:t>
            </a:r>
            <a:r>
              <a:rPr lang="en-AU" dirty="0" smtClean="0"/>
              <a:t> </a:t>
            </a:r>
            <a:r>
              <a:rPr lang="en-AU" dirty="0" err="1" smtClean="0"/>
              <a:t>acha</a:t>
            </a:r>
            <a:r>
              <a:rPr lang="en-AU" dirty="0" smtClean="0"/>
              <a:t> das </a:t>
            </a:r>
            <a:r>
              <a:rPr lang="en-AU" dirty="0" err="1" smtClean="0"/>
              <a:t>fotos</a:t>
            </a:r>
            <a:r>
              <a:rPr lang="en-AU" dirty="0" smtClean="0"/>
              <a:t> </a:t>
            </a:r>
            <a:r>
              <a:rPr lang="en-AU" dirty="0" err="1" smtClean="0"/>
              <a:t>passando</a:t>
            </a:r>
            <a:r>
              <a:rPr lang="en-AU" dirty="0" smtClean="0"/>
              <a:t> e </a:t>
            </a:r>
            <a:r>
              <a:rPr lang="en-AU" dirty="0" err="1" smtClean="0"/>
              <a:t>elas</a:t>
            </a:r>
            <a:r>
              <a:rPr lang="en-AU" dirty="0" smtClean="0"/>
              <a:t> </a:t>
            </a:r>
            <a:r>
              <a:rPr lang="en-AU" dirty="0" err="1" smtClean="0"/>
              <a:t>menores</a:t>
            </a:r>
            <a:r>
              <a:rPr lang="en-AU" dirty="0" smtClean="0"/>
              <a:t> </a:t>
            </a:r>
            <a:r>
              <a:rPr lang="en-AU" dirty="0" err="1" smtClean="0"/>
              <a:t>ao</a:t>
            </a:r>
            <a:r>
              <a:rPr lang="en-AU" dirty="0" smtClean="0"/>
              <a:t> </a:t>
            </a:r>
            <a:r>
              <a:rPr lang="en-AU" dirty="0" err="1" smtClean="0"/>
              <a:t>lado</a:t>
            </a:r>
            <a:r>
              <a:rPr lang="en-AU" dirty="0" smtClean="0"/>
              <a:t> do </a:t>
            </a:r>
            <a:r>
              <a:rPr lang="en-AU" dirty="0" err="1" smtClean="0"/>
              <a:t>escrito</a:t>
            </a:r>
            <a:r>
              <a:rPr lang="en-AU" dirty="0" smtClean="0"/>
              <a:t> </a:t>
            </a:r>
            <a:r>
              <a:rPr lang="en-AU" dirty="0" err="1" smtClean="0"/>
              <a:t>tipo</a:t>
            </a:r>
            <a:r>
              <a:rPr lang="en-AU" dirty="0" smtClean="0"/>
              <a:t> </a:t>
            </a:r>
            <a:r>
              <a:rPr lang="en-AU" dirty="0" err="1" smtClean="0"/>
              <a:t>assim</a:t>
            </a:r>
            <a:r>
              <a:rPr lang="en-AU" dirty="0" smtClean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7944" y="2780928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TEXTO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465313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TEXTO</a:t>
            </a:r>
            <a:endParaRPr lang="en-AU" dirty="0"/>
          </a:p>
        </p:txBody>
      </p:sp>
      <p:pic>
        <p:nvPicPr>
          <p:cNvPr id="2053" name="Picture 5" descr="C:\Users\Owner\Desktop\Lorena\Workspace\Soho\pictures\CGI - Bedro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563126"/>
            <a:ext cx="2844141" cy="2133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/>
          <a:lstStyle/>
          <a:p>
            <a:r>
              <a:rPr lang="en-AU" dirty="0" err="1" smtClean="0"/>
              <a:t>Mais</a:t>
            </a:r>
            <a:r>
              <a:rPr lang="en-AU" dirty="0" smtClean="0"/>
              <a:t> </a:t>
            </a:r>
            <a:r>
              <a:rPr lang="en-AU" dirty="0" err="1" smtClean="0"/>
              <a:t>ou</a:t>
            </a:r>
            <a:r>
              <a:rPr lang="en-AU" dirty="0" smtClean="0"/>
              <a:t> </a:t>
            </a:r>
            <a:r>
              <a:rPr lang="en-AU" dirty="0" err="1" smtClean="0"/>
              <a:t>menos</a:t>
            </a:r>
            <a:r>
              <a:rPr lang="en-AU" dirty="0" smtClean="0"/>
              <a:t> </a:t>
            </a:r>
            <a:r>
              <a:rPr lang="en-AU" dirty="0" err="1" smtClean="0"/>
              <a:t>nesse</a:t>
            </a:r>
            <a:r>
              <a:rPr lang="en-AU" dirty="0" smtClean="0"/>
              <a:t> </a:t>
            </a:r>
            <a:r>
              <a:rPr lang="en-AU" dirty="0" err="1" smtClean="0"/>
              <a:t>estilo</a:t>
            </a:r>
            <a:r>
              <a:rPr lang="en-AU" dirty="0" smtClean="0"/>
              <a:t>:</a:t>
            </a:r>
            <a:endParaRPr lang="en-AU" dirty="0"/>
          </a:p>
        </p:txBody>
      </p:sp>
      <p:pic>
        <p:nvPicPr>
          <p:cNvPr id="3074" name="Picture 2" descr="location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282873"/>
            <a:ext cx="6163072" cy="4269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Lifestyle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Minha</a:t>
            </a:r>
            <a:r>
              <a:rPr lang="en-AU" dirty="0" smtClean="0"/>
              <a:t> </a:t>
            </a:r>
            <a:r>
              <a:rPr lang="en-AU" dirty="0" err="1" smtClean="0"/>
              <a:t>amiga</a:t>
            </a:r>
            <a:r>
              <a:rPr lang="en-AU" dirty="0" smtClean="0"/>
              <a:t> </a:t>
            </a:r>
            <a:r>
              <a:rPr lang="en-AU" dirty="0" err="1" smtClean="0"/>
              <a:t>falou</a:t>
            </a:r>
            <a:r>
              <a:rPr lang="en-AU" dirty="0" smtClean="0"/>
              <a:t> </a:t>
            </a:r>
            <a:r>
              <a:rPr lang="en-AU" dirty="0" err="1" smtClean="0"/>
              <a:t>que</a:t>
            </a:r>
            <a:r>
              <a:rPr lang="en-AU" dirty="0" smtClean="0"/>
              <a:t> </a:t>
            </a:r>
            <a:r>
              <a:rPr lang="en-AU" dirty="0" err="1" smtClean="0"/>
              <a:t>essa</a:t>
            </a:r>
            <a:r>
              <a:rPr lang="en-AU" dirty="0" smtClean="0"/>
              <a:t> parte eh </a:t>
            </a:r>
            <a:r>
              <a:rPr lang="en-AU" dirty="0" err="1" smtClean="0"/>
              <a:t>pra</a:t>
            </a:r>
            <a:r>
              <a:rPr lang="en-AU" dirty="0" smtClean="0"/>
              <a:t> </a:t>
            </a:r>
            <a:r>
              <a:rPr lang="en-AU" dirty="0" err="1" smtClean="0"/>
              <a:t>pesquisarmos</a:t>
            </a:r>
            <a:r>
              <a:rPr lang="en-AU" dirty="0" smtClean="0"/>
              <a:t> no </a:t>
            </a:r>
            <a:r>
              <a:rPr lang="en-AU" dirty="0" err="1" smtClean="0"/>
              <a:t>wikipedia</a:t>
            </a:r>
            <a:r>
              <a:rPr lang="en-AU" dirty="0" smtClean="0"/>
              <a:t> e </a:t>
            </a:r>
            <a:r>
              <a:rPr lang="en-AU" dirty="0" err="1" smtClean="0"/>
              <a:t>colocar</a:t>
            </a:r>
            <a:r>
              <a:rPr lang="en-AU" dirty="0" smtClean="0"/>
              <a:t> </a:t>
            </a:r>
            <a:r>
              <a:rPr lang="en-AU" dirty="0" err="1" smtClean="0"/>
              <a:t>algo</a:t>
            </a:r>
            <a:r>
              <a:rPr lang="en-AU" dirty="0" smtClean="0"/>
              <a:t> </a:t>
            </a:r>
            <a:r>
              <a:rPr lang="en-AU" dirty="0" err="1" smtClean="0"/>
              <a:t>parecido</a:t>
            </a:r>
            <a:r>
              <a:rPr lang="en-AU" dirty="0" smtClean="0"/>
              <a:t> com </a:t>
            </a:r>
            <a:r>
              <a:rPr lang="en-AU" dirty="0" err="1" smtClean="0"/>
              <a:t>aquele</a:t>
            </a:r>
            <a:r>
              <a:rPr lang="en-AU" dirty="0" smtClean="0"/>
              <a:t> site </a:t>
            </a:r>
            <a:r>
              <a:rPr lang="en-AU" dirty="0" err="1" smtClean="0"/>
              <a:t>concorrente</a:t>
            </a:r>
            <a:r>
              <a:rPr lang="en-AU" dirty="0" smtClean="0"/>
              <a:t>.. </a:t>
            </a:r>
            <a:r>
              <a:rPr lang="en-AU" dirty="0" err="1" smtClean="0"/>
              <a:t>Teoricamente</a:t>
            </a:r>
            <a:r>
              <a:rPr lang="en-AU" dirty="0" smtClean="0"/>
              <a:t> </a:t>
            </a:r>
            <a:r>
              <a:rPr lang="en-AU" dirty="0" err="1" smtClean="0"/>
              <a:t>ele</a:t>
            </a:r>
            <a:r>
              <a:rPr lang="en-AU" dirty="0" smtClean="0"/>
              <a:t> q </a:t>
            </a:r>
            <a:r>
              <a:rPr lang="en-AU" dirty="0" err="1" smtClean="0"/>
              <a:t>teria</a:t>
            </a:r>
            <a:r>
              <a:rPr lang="en-AU" dirty="0" smtClean="0"/>
              <a:t> q </a:t>
            </a:r>
            <a:r>
              <a:rPr lang="en-AU" dirty="0" err="1" smtClean="0"/>
              <a:t>nos</a:t>
            </a:r>
            <a:r>
              <a:rPr lang="en-AU" dirty="0" smtClean="0"/>
              <a:t> </a:t>
            </a:r>
            <a:r>
              <a:rPr lang="en-AU" dirty="0" err="1" smtClean="0"/>
              <a:t>passar</a:t>
            </a:r>
            <a:r>
              <a:rPr lang="en-AU" dirty="0" smtClean="0"/>
              <a:t> </a:t>
            </a:r>
            <a:r>
              <a:rPr lang="en-AU" dirty="0" err="1" smtClean="0"/>
              <a:t>mas</a:t>
            </a:r>
            <a:r>
              <a:rPr lang="en-AU" dirty="0" smtClean="0"/>
              <a:t> </a:t>
            </a:r>
            <a:r>
              <a:rPr lang="en-AU" dirty="0" err="1" smtClean="0"/>
              <a:t>ela</a:t>
            </a:r>
            <a:r>
              <a:rPr lang="en-AU" dirty="0" smtClean="0"/>
              <a:t> </a:t>
            </a:r>
            <a:r>
              <a:rPr lang="en-AU" dirty="0" err="1" smtClean="0"/>
              <a:t>falou</a:t>
            </a:r>
            <a:r>
              <a:rPr lang="en-AU" dirty="0" smtClean="0"/>
              <a:t> </a:t>
            </a:r>
            <a:r>
              <a:rPr lang="en-AU" dirty="0" err="1" smtClean="0"/>
              <a:t>pra</a:t>
            </a:r>
            <a:r>
              <a:rPr lang="en-AU" dirty="0" smtClean="0"/>
              <a:t> </a:t>
            </a:r>
            <a:r>
              <a:rPr lang="en-AU" dirty="0" err="1" smtClean="0"/>
              <a:t>tentar</a:t>
            </a:r>
            <a:r>
              <a:rPr lang="en-AU" dirty="0" smtClean="0"/>
              <a:t> </a:t>
            </a:r>
            <a:r>
              <a:rPr lang="en-AU" dirty="0" err="1" smtClean="0"/>
              <a:t>colocar</a:t>
            </a:r>
            <a:r>
              <a:rPr lang="en-AU" dirty="0" smtClean="0"/>
              <a:t> </a:t>
            </a:r>
            <a:r>
              <a:rPr lang="en-AU" dirty="0" err="1" smtClean="0"/>
              <a:t>qlq</a:t>
            </a:r>
            <a:r>
              <a:rPr lang="en-AU" dirty="0" smtClean="0"/>
              <a:t> </a:t>
            </a:r>
            <a:r>
              <a:rPr lang="en-AU" dirty="0" err="1" smtClean="0"/>
              <a:t>coisa</a:t>
            </a:r>
            <a:r>
              <a:rPr lang="en-AU" dirty="0" smtClean="0"/>
              <a:t> </a:t>
            </a:r>
            <a:r>
              <a:rPr lang="en-AU" dirty="0" err="1" smtClean="0"/>
              <a:t>pra</a:t>
            </a:r>
            <a:r>
              <a:rPr lang="en-AU" dirty="0" smtClean="0"/>
              <a:t> </a:t>
            </a:r>
            <a:r>
              <a:rPr lang="en-AU" dirty="0" err="1" smtClean="0"/>
              <a:t>mostrarmos</a:t>
            </a:r>
            <a:r>
              <a:rPr lang="en-AU" dirty="0" smtClean="0"/>
              <a:t> pro-</a:t>
            </a:r>
            <a:r>
              <a:rPr lang="en-AU" dirty="0" err="1" smtClean="0"/>
              <a:t>atividade</a:t>
            </a:r>
            <a:r>
              <a:rPr lang="en-AU" dirty="0" smtClean="0"/>
              <a:t> </a:t>
            </a:r>
            <a:r>
              <a:rPr lang="en-AU" dirty="0" err="1" smtClean="0"/>
              <a:t>que</a:t>
            </a:r>
            <a:r>
              <a:rPr lang="en-AU" dirty="0" smtClean="0"/>
              <a:t> </a:t>
            </a:r>
            <a:r>
              <a:rPr lang="en-AU" dirty="0" err="1" smtClean="0"/>
              <a:t>ele</a:t>
            </a:r>
            <a:r>
              <a:rPr lang="en-AU" dirty="0" smtClean="0"/>
              <a:t> </a:t>
            </a:r>
            <a:r>
              <a:rPr lang="en-AU" dirty="0" err="1" smtClean="0"/>
              <a:t>vai</a:t>
            </a:r>
            <a:r>
              <a:rPr lang="en-AU" dirty="0" smtClean="0"/>
              <a:t> </a:t>
            </a:r>
            <a:r>
              <a:rPr lang="en-AU" dirty="0" err="1" smtClean="0"/>
              <a:t>gostar</a:t>
            </a:r>
            <a:r>
              <a:rPr lang="en-AU" dirty="0" smtClean="0"/>
              <a:t> disso</a:t>
            </a:r>
          </a:p>
          <a:p>
            <a:r>
              <a:rPr lang="en-AU" dirty="0" err="1" smtClean="0"/>
              <a:t>Achoq</a:t>
            </a:r>
            <a:r>
              <a:rPr lang="en-AU" dirty="0" smtClean="0"/>
              <a:t> </a:t>
            </a:r>
            <a:r>
              <a:rPr lang="en-AU" dirty="0" err="1" smtClean="0"/>
              <a:t>podemos</a:t>
            </a:r>
            <a:r>
              <a:rPr lang="en-AU" dirty="0" smtClean="0"/>
              <a:t> </a:t>
            </a:r>
            <a:r>
              <a:rPr lang="en-AU" dirty="0" err="1" smtClean="0"/>
              <a:t>deixar</a:t>
            </a:r>
            <a:r>
              <a:rPr lang="en-AU" dirty="0" smtClean="0"/>
              <a:t> </a:t>
            </a:r>
            <a:r>
              <a:rPr lang="en-AU" dirty="0" err="1" smtClean="0"/>
              <a:t>essa</a:t>
            </a:r>
            <a:r>
              <a:rPr lang="en-AU" dirty="0" smtClean="0"/>
              <a:t> parte </a:t>
            </a:r>
            <a:r>
              <a:rPr lang="en-AU" dirty="0" err="1" smtClean="0"/>
              <a:t>por</a:t>
            </a:r>
            <a:r>
              <a:rPr lang="en-AU" dirty="0" smtClean="0"/>
              <a:t> ultimo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Eh o </a:t>
            </a:r>
            <a:r>
              <a:rPr lang="en-AU" dirty="0" err="1" smtClean="0"/>
              <a:t>contato</a:t>
            </a:r>
            <a:r>
              <a:rPr lang="en-AU" dirty="0" smtClean="0"/>
              <a:t> dele </a:t>
            </a:r>
            <a:r>
              <a:rPr lang="en-AU" dirty="0" err="1" smtClean="0"/>
              <a:t>por</a:t>
            </a:r>
            <a:r>
              <a:rPr lang="en-AU" dirty="0" smtClean="0"/>
              <a:t> </a:t>
            </a:r>
            <a:r>
              <a:rPr lang="en-AU" dirty="0" err="1" smtClean="0"/>
              <a:t>enquanto</a:t>
            </a:r>
            <a:r>
              <a:rPr lang="en-AU" dirty="0" smtClean="0"/>
              <a:t> com a logo</a:t>
            </a:r>
          </a:p>
          <a:p>
            <a:r>
              <a:rPr lang="en-AU" dirty="0" err="1" smtClean="0"/>
              <a:t>Mas</a:t>
            </a:r>
            <a:r>
              <a:rPr lang="en-AU" dirty="0" smtClean="0"/>
              <a:t> a logo </a:t>
            </a:r>
            <a:r>
              <a:rPr lang="en-AU" dirty="0" err="1" smtClean="0"/>
              <a:t>eu</a:t>
            </a:r>
            <a:r>
              <a:rPr lang="en-AU" dirty="0" smtClean="0"/>
              <a:t> </a:t>
            </a:r>
            <a:r>
              <a:rPr lang="en-AU" dirty="0" err="1" smtClean="0"/>
              <a:t>nao</a:t>
            </a:r>
            <a:r>
              <a:rPr lang="en-AU" dirty="0" smtClean="0"/>
              <a:t> </a:t>
            </a:r>
            <a:r>
              <a:rPr lang="en-AU" dirty="0" err="1" smtClean="0"/>
              <a:t>tenho</a:t>
            </a:r>
            <a:r>
              <a:rPr lang="en-AU" dirty="0" smtClean="0"/>
              <a:t> </a:t>
            </a:r>
            <a:r>
              <a:rPr lang="en-AU" dirty="0" err="1" smtClean="0"/>
              <a:t>aqui</a:t>
            </a:r>
            <a:r>
              <a:rPr lang="en-AU" dirty="0" smtClean="0"/>
              <a:t>.. Te </a:t>
            </a:r>
            <a:r>
              <a:rPr lang="en-AU" dirty="0" err="1" smtClean="0"/>
              <a:t>passo</a:t>
            </a:r>
            <a:r>
              <a:rPr lang="en-AU" dirty="0" smtClean="0"/>
              <a:t> </a:t>
            </a:r>
            <a:r>
              <a:rPr lang="en-AU" dirty="0" err="1" smtClean="0"/>
              <a:t>amanha</a:t>
            </a:r>
            <a:r>
              <a:rPr lang="en-AU" dirty="0" smtClean="0"/>
              <a:t> </a:t>
            </a:r>
            <a:r>
              <a:rPr lang="en-AU" dirty="0" err="1" smtClean="0"/>
              <a:t>qdo</a:t>
            </a:r>
            <a:r>
              <a:rPr lang="en-AU" dirty="0" smtClean="0"/>
              <a:t> </a:t>
            </a:r>
            <a:r>
              <a:rPr lang="en-AU" dirty="0" err="1" smtClean="0"/>
              <a:t>pegar</a:t>
            </a:r>
            <a:r>
              <a:rPr lang="en-AU" dirty="0" smtClean="0"/>
              <a:t> </a:t>
            </a:r>
            <a:r>
              <a:rPr lang="en-AU" dirty="0" err="1" smtClean="0"/>
              <a:t>meu</a:t>
            </a:r>
            <a:r>
              <a:rPr lang="en-AU" dirty="0" smtClean="0"/>
              <a:t> </a:t>
            </a:r>
            <a:r>
              <a:rPr lang="en-AU" dirty="0" err="1" smtClean="0"/>
              <a:t>pendrive</a:t>
            </a:r>
            <a:r>
              <a:rPr lang="en-AU" dirty="0" smtClean="0"/>
              <a:t> 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 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Yal</a:t>
            </a:r>
            <a:r>
              <a:rPr lang="en-AU" dirty="0" smtClean="0"/>
              <a:t> </a:t>
            </a:r>
            <a:r>
              <a:rPr lang="en-AU" dirty="0" err="1" smtClean="0"/>
              <a:t>kaya</a:t>
            </a:r>
            <a:r>
              <a:rPr lang="en-AU" dirty="0" smtClean="0"/>
              <a:t> – 0421 664 666</a:t>
            </a: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136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Highfield Terraces</vt:lpstr>
      <vt:lpstr>Slide 2</vt:lpstr>
      <vt:lpstr>ARCHITETURE</vt:lpstr>
      <vt:lpstr>Apartmets</vt:lpstr>
      <vt:lpstr>LOCATION</vt:lpstr>
      <vt:lpstr>Lifestyle</vt:lpstr>
      <vt:lpstr>team</vt:lpstr>
      <vt:lpstr>Contact us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Highfield Terraces</dc:title>
  <dc:creator>Mannoell M. Jodas Junior</dc:creator>
  <cp:lastModifiedBy>Mannoell M. Jodas Junior</cp:lastModifiedBy>
  <cp:revision>12</cp:revision>
  <dcterms:created xsi:type="dcterms:W3CDTF">2015-08-11T13:39:03Z</dcterms:created>
  <dcterms:modified xsi:type="dcterms:W3CDTF">2015-08-14T14:19:48Z</dcterms:modified>
</cp:coreProperties>
</file>