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8A9D-466D-4EBE-86CB-8E43FC62DCC5}" v="50" dt="2021-07-22T14:25:29.164"/>
    <p1510:client id="{CDA7DA7D-BB4C-4286-9B9E-E57ECD04E392}" v="25" dt="2021-07-22T14:27:08.863"/>
    <p1510:client id="{D45DDFBD-889F-4FAF-9355-8010BC760559}" v="3" dt="2021-07-22T14:27:2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57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a Sandoval" clId="Web-{D45DDFBD-889F-4FAF-9355-8010BC760559}"/>
    <pc:docChg chg="modSld">
      <pc:chgData name="Lorena Sandoval" userId="" providerId="" clId="Web-{D45DDFBD-889F-4FAF-9355-8010BC760559}" dt="2021-07-22T14:27:28.086" v="2"/>
      <pc:docMkLst>
        <pc:docMk/>
      </pc:docMkLst>
      <pc:sldChg chg="addSp delSp modSp">
        <pc:chgData name="Lorena Sandoval" userId="" providerId="" clId="Web-{D45DDFBD-889F-4FAF-9355-8010BC760559}" dt="2021-07-22T14:27:28.086" v="2"/>
        <pc:sldMkLst>
          <pc:docMk/>
          <pc:sldMk cId="2568342029" sldId="258"/>
        </pc:sldMkLst>
        <pc:cxnChg chg="add del mod">
          <ac:chgData name="Lorena Sandoval" userId="" providerId="" clId="Web-{D45DDFBD-889F-4FAF-9355-8010BC760559}" dt="2021-07-22T14:27:28.086" v="2"/>
          <ac:cxnSpMkLst>
            <pc:docMk/>
            <pc:sldMk cId="2568342029" sldId="258"/>
            <ac:cxnSpMk id="24" creationId="{4171FDA0-A6A0-4B99-ADA4-5E7D92552C1F}"/>
          </ac:cxnSpMkLst>
        </pc:cxnChg>
      </pc:sldChg>
    </pc:docChg>
  </pc:docChgLst>
  <pc:docChgLst>
    <pc:chgData name="Lorena Sandoval" clId="Web-{51198A9D-466D-4EBE-86CB-8E43FC62DCC5}"/>
    <pc:docChg chg="modSld">
      <pc:chgData name="Lorena Sandoval" userId="" providerId="" clId="Web-{51198A9D-466D-4EBE-86CB-8E43FC62DCC5}" dt="2021-07-22T14:25:29.164" v="48" actId="1076"/>
      <pc:docMkLst>
        <pc:docMk/>
      </pc:docMkLst>
      <pc:sldChg chg="addSp modSp">
        <pc:chgData name="Lorena Sandoval" userId="" providerId="" clId="Web-{51198A9D-466D-4EBE-86CB-8E43FC62DCC5}" dt="2021-07-22T14:25:29.164" v="48" actId="1076"/>
        <pc:sldMkLst>
          <pc:docMk/>
          <pc:sldMk cId="2568342029" sldId="258"/>
        </pc:sldMkLst>
        <pc:spChg chg="mod">
          <ac:chgData name="Lorena Sandoval" userId="" providerId="" clId="Web-{51198A9D-466D-4EBE-86CB-8E43FC62DCC5}" dt="2021-07-22T14:22:40.760" v="28" actId="1076"/>
          <ac:spMkLst>
            <pc:docMk/>
            <pc:sldMk cId="2568342029" sldId="258"/>
            <ac:spMk id="3" creationId="{69F7DD9F-2978-475F-B29D-07BF294B6211}"/>
          </ac:spMkLst>
        </pc:spChg>
        <pc:spChg chg="mod">
          <ac:chgData name="Lorena Sandoval" userId="" providerId="" clId="Web-{51198A9D-466D-4EBE-86CB-8E43FC62DCC5}" dt="2021-07-22T14:23:35.764" v="36" actId="14100"/>
          <ac:spMkLst>
            <pc:docMk/>
            <pc:sldMk cId="2568342029" sldId="258"/>
            <ac:spMk id="5" creationId="{850ED286-9B90-44A7-B0A3-4B1C1BD10555}"/>
          </ac:spMkLst>
        </pc:spChg>
        <pc:spChg chg="mod">
          <ac:chgData name="Lorena Sandoval" userId="" providerId="" clId="Web-{51198A9D-466D-4EBE-86CB-8E43FC62DCC5}" dt="2021-07-22T14:23:19.028" v="32" actId="1076"/>
          <ac:spMkLst>
            <pc:docMk/>
            <pc:sldMk cId="2568342029" sldId="258"/>
            <ac:spMk id="19" creationId="{5F804644-4850-4728-BB3F-ED5D2BF17141}"/>
          </ac:spMkLst>
        </pc:spChg>
        <pc:spChg chg="add mod">
          <ac:chgData name="Lorena Sandoval" userId="" providerId="" clId="Web-{51198A9D-466D-4EBE-86CB-8E43FC62DCC5}" dt="2021-07-22T14:24:18.486" v="41" actId="1076"/>
          <ac:spMkLst>
            <pc:docMk/>
            <pc:sldMk cId="2568342029" sldId="258"/>
            <ac:spMk id="21" creationId="{DAF9CE4B-DD8E-4990-A093-9453185C2A83}"/>
          </ac:spMkLst>
        </pc:spChg>
        <pc:spChg chg="mod">
          <ac:chgData name="Lorena Sandoval" userId="" providerId="" clId="Web-{51198A9D-466D-4EBE-86CB-8E43FC62DCC5}" dt="2021-07-22T14:24:03.485" v="38" actId="1076"/>
          <ac:spMkLst>
            <pc:docMk/>
            <pc:sldMk cId="2568342029" sldId="258"/>
            <ac:spMk id="34" creationId="{E8DC51A4-9DD1-4BCD-BEB7-FCDF75980590}"/>
          </ac:spMkLst>
        </pc:spChg>
        <pc:spChg chg="mod">
          <ac:chgData name="Lorena Sandoval" userId="" providerId="" clId="Web-{51198A9D-466D-4EBE-86CB-8E43FC62DCC5}" dt="2021-07-22T14:25:29.164" v="48" actId="1076"/>
          <ac:spMkLst>
            <pc:docMk/>
            <pc:sldMk cId="2568342029" sldId="258"/>
            <ac:spMk id="46" creationId="{A5BC5A84-BDE2-4D16-B8FC-86414C2EFF02}"/>
          </ac:spMkLst>
        </pc:spChg>
        <pc:spChg chg="mod">
          <ac:chgData name="Lorena Sandoval" userId="" providerId="" clId="Web-{51198A9D-466D-4EBE-86CB-8E43FC62DCC5}" dt="2021-07-22T14:21:22.284" v="5" actId="1076"/>
          <ac:spMkLst>
            <pc:docMk/>
            <pc:sldMk cId="2568342029" sldId="258"/>
            <ac:spMk id="66" creationId="{09B076C7-2536-408F-A238-FEF78E82E46C}"/>
          </ac:spMkLst>
        </pc:spChg>
        <pc:cxnChg chg="mod">
          <ac:chgData name="Lorena Sandoval" userId="" providerId="" clId="Web-{51198A9D-466D-4EBE-86CB-8E43FC62DCC5}" dt="2021-07-22T14:23:32.967" v="35" actId="14100"/>
          <ac:cxnSpMkLst>
            <pc:docMk/>
            <pc:sldMk cId="2568342029" sldId="258"/>
            <ac:cxnSpMk id="9" creationId="{A57ACA9A-ECF1-489A-A683-637263CD1AB6}"/>
          </ac:cxnSpMkLst>
        </pc:cxnChg>
        <pc:cxnChg chg="mod">
          <ac:chgData name="Lorena Sandoval" userId="" providerId="" clId="Web-{51198A9D-466D-4EBE-86CB-8E43FC62DCC5}" dt="2021-07-22T14:22:40.760" v="28" actId="1076"/>
          <ac:cxnSpMkLst>
            <pc:docMk/>
            <pc:sldMk cId="2568342029" sldId="258"/>
            <ac:cxnSpMk id="11" creationId="{45B7B589-5A14-4B98-AD08-9CA47350549D}"/>
          </ac:cxnSpMkLst>
        </pc:cxnChg>
        <pc:cxnChg chg="mod">
          <ac:chgData name="Lorena Sandoval" userId="" providerId="" clId="Web-{51198A9D-466D-4EBE-86CB-8E43FC62DCC5}" dt="2021-07-22T14:23:12.543" v="31" actId="14100"/>
          <ac:cxnSpMkLst>
            <pc:docMk/>
            <pc:sldMk cId="2568342029" sldId="258"/>
            <ac:cxnSpMk id="20" creationId="{FECF1B9A-BA5B-413A-9AD6-9A4812630B24}"/>
          </ac:cxnSpMkLst>
        </pc:cxnChg>
        <pc:cxnChg chg="add mod">
          <ac:chgData name="Lorena Sandoval" userId="" providerId="" clId="Web-{51198A9D-466D-4EBE-86CB-8E43FC62DCC5}" dt="2021-07-22T14:24:45.207" v="45" actId="1076"/>
          <ac:cxnSpMkLst>
            <pc:docMk/>
            <pc:sldMk cId="2568342029" sldId="258"/>
            <ac:cxnSpMk id="22" creationId="{77E73727-360E-473D-8DD2-6295E0980B66}"/>
          </ac:cxnSpMkLst>
        </pc:cxnChg>
        <pc:cxnChg chg="mod">
          <ac:chgData name="Lorena Sandoval" userId="" providerId="" clId="Web-{51198A9D-466D-4EBE-86CB-8E43FC62DCC5}" dt="2021-07-22T14:24:03.485" v="38" actId="1076"/>
          <ac:cxnSpMkLst>
            <pc:docMk/>
            <pc:sldMk cId="2568342029" sldId="258"/>
            <ac:cxnSpMk id="44" creationId="{0965DC6F-8CA1-4A4E-A729-31876ED4934C}"/>
          </ac:cxnSpMkLst>
        </pc:cxnChg>
        <pc:cxnChg chg="mod">
          <ac:chgData name="Lorena Sandoval" userId="" providerId="" clId="Web-{51198A9D-466D-4EBE-86CB-8E43FC62DCC5}" dt="2021-07-22T14:25:10.959" v="47" actId="14100"/>
          <ac:cxnSpMkLst>
            <pc:docMk/>
            <pc:sldMk cId="2568342029" sldId="258"/>
            <ac:cxnSpMk id="49" creationId="{FEC4670E-D2C7-4B29-BD51-DF4959D4B73A}"/>
          </ac:cxnSpMkLst>
        </pc:cxnChg>
      </pc:sldChg>
    </pc:docChg>
  </pc:docChgLst>
  <pc:docChgLst>
    <pc:chgData name="Lorena Sandoval" clId="Web-{CDA7DA7D-BB4C-4286-9B9E-E57ECD04E392}"/>
    <pc:docChg chg="modSld">
      <pc:chgData name="Lorena Sandoval" userId="" providerId="" clId="Web-{CDA7DA7D-BB4C-4286-9B9E-E57ECD04E392}" dt="2021-07-22T14:27:08.863" v="23"/>
      <pc:docMkLst>
        <pc:docMk/>
      </pc:docMkLst>
      <pc:sldChg chg="addSp delSp modSp">
        <pc:chgData name="Lorena Sandoval" userId="" providerId="" clId="Web-{CDA7DA7D-BB4C-4286-9B9E-E57ECD04E392}" dt="2021-07-22T14:27:08.863" v="23"/>
        <pc:sldMkLst>
          <pc:docMk/>
          <pc:sldMk cId="2568342029" sldId="258"/>
        </pc:sldMkLst>
        <pc:spChg chg="mod">
          <ac:chgData name="Lorena Sandoval" userId="" providerId="" clId="Web-{CDA7DA7D-BB4C-4286-9B9E-E57ECD04E392}" dt="2021-07-22T14:26:39.238" v="18" actId="1076"/>
          <ac:spMkLst>
            <pc:docMk/>
            <pc:sldMk cId="2568342029" sldId="258"/>
            <ac:spMk id="46" creationId="{A5BC5A84-BDE2-4D16-B8FC-86414C2EFF02}"/>
          </ac:spMkLst>
        </pc:spChg>
        <pc:cxnChg chg="add mod">
          <ac:chgData name="Lorena Sandoval" userId="" providerId="" clId="Web-{CDA7DA7D-BB4C-4286-9B9E-E57ECD04E392}" dt="2021-07-22T14:27:01.676" v="22" actId="1076"/>
          <ac:cxnSpMkLst>
            <pc:docMk/>
            <pc:sldMk cId="2568342029" sldId="258"/>
            <ac:cxnSpMk id="23" creationId="{4CA62918-951B-42FF-9638-57DD81878E92}"/>
          </ac:cxnSpMkLst>
        </pc:cxnChg>
        <pc:cxnChg chg="del mod">
          <ac:chgData name="Lorena Sandoval" userId="" providerId="" clId="Web-{CDA7DA7D-BB4C-4286-9B9E-E57ECD04E392}" dt="2021-07-22T14:27:08.863" v="23"/>
          <ac:cxnSpMkLst>
            <pc:docMk/>
            <pc:sldMk cId="2568342029" sldId="258"/>
            <ac:cxnSpMk id="49" creationId="{FEC4670E-D2C7-4B29-BD51-DF4959D4B7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06A-43AD-4884-8521-5B1A3322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C0E0-61AB-4478-992C-41555828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BA5B-C475-4577-8ED9-6397E443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971A-9B19-44E7-B344-09BE49B7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9C0A-4C3B-4D58-9AD1-5C606312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FAF2-6944-4401-97CD-3070CFC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5CFF7-1607-4D8A-AC26-232D0E849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8A89-F439-4CCB-99EB-24315D47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685B-AEE2-4532-8CCF-4868D175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2DF5-D8DB-4C4A-930F-412A0E1B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7AD0E-E6E0-4C6F-A740-1F89644B7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5F363-A460-49C8-9358-741BBCD61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A498-C5D0-4F4C-A989-3438B693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D5D5-51E0-4F0E-858B-7AD8B5A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7218-108D-4FE2-B1D4-DC87A8EC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7AE-ABE4-40D3-9BF8-74770F33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4FDC-273D-4B30-A516-C7A091CF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CBF0-569B-4C0C-9FB5-FA4CC8C3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8F72-2E66-4753-AEB0-D5AB8A1F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EF41-759B-4C74-8842-03203DA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AE8D-16E9-4440-A683-28CF59EB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7D31-F95D-4B53-82B9-DA8D2155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CBF7-B316-4820-90B6-1F408416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E9-9EFB-4A62-B925-C7D26482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F73E-BD62-431D-8D48-45683E3F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C87B-59D7-41BC-9DA6-9DFC1B8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4E30-F84D-40AD-8038-90BF6E52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A3C5-D3EA-42B7-A4C1-85E54BAB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41FFE-ACD5-41D9-8AF3-F7BBEEC8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2490-1FDE-445E-9C5A-546F890C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03EC-BBE2-4EC1-99D7-C7B7B37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87B2-56F6-4F4C-B1AE-56565FA5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9320-7E40-4D1B-B7D2-2ABE1375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F9C97-7BB4-4686-A604-AC60C1D3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7F766-2C37-4DFD-8809-2396BA91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F6173-0668-4D3F-B95A-018AD3691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3E32A-1DDB-4E7E-B4CA-F4BADAE0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8321-4CA1-48B1-9AEA-86DE4372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2D1B8-1D4A-4AEC-B2F0-E88EEC51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9BB2-7222-4617-A6ED-25FF726E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DB788-7EE7-4190-B8C9-B6AFADA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1D33B-A10A-47C6-A820-975D3C4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F1BF2-6ACC-4F8C-BFFD-5CDDDD76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71D1C-EFF9-467F-A408-EEC9BE2B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64B4F-4B50-4D09-A0BE-BDAA5270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3F7F-9C63-49B2-8103-53D7E25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8266-6825-46C0-AE92-40322824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93C8-E579-4196-BDAC-609AA729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BB01-85E9-4A3D-83D0-E631E0BF8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1E3E2-DD0F-45B1-B863-10949D80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0D57-B71C-4160-9C8C-337D2D10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7190-C898-4485-BF98-5E13F1AB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F68-7F89-43AB-8888-81C342DF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ABCAE-424D-4EFD-99E7-1EB7E731C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C91D-EBD4-41B4-887F-21C02982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CE2C-1583-41C0-B6A8-CE5A9A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9AE6-2835-45F2-BBB1-B9B0061F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4CFA-ADCB-45EF-9236-37D7B863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AF944-2E53-4A80-B8F0-9770CC48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DC92-6232-44F7-A545-EF598A31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7BDC-A1DD-49D7-A285-C5E88630A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0CD7-2F1E-49AF-ADD1-50794D0C129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06F3-F0C6-4225-A66A-A159FA3A3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AA14-E8D0-4A88-9B42-AA84DFD3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8F71-E311-408B-92CF-D1D8798A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6D12-9A2B-48F2-A0D5-FE803A63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104576"/>
            <a:ext cx="10515600" cy="1325563"/>
          </a:xfrm>
        </p:spPr>
        <p:txBody>
          <a:bodyPr/>
          <a:lstStyle/>
          <a:p>
            <a:r>
              <a:rPr lang="en-US" dirty="0"/>
              <a:t>GWAS Explorer QQ plot Data 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F7DD9F-2978-475F-B29D-07BF294B6211}"/>
              </a:ext>
            </a:extLst>
          </p:cNvPr>
          <p:cNvSpPr/>
          <p:nvPr/>
        </p:nvSpPr>
        <p:spPr>
          <a:xfrm>
            <a:off x="5065609" y="3414623"/>
            <a:ext cx="4429359" cy="75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weighted index created. Values in with lower p values will be selected.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3584C7-861B-4D1D-B70A-1D53453B191E}"/>
              </a:ext>
            </a:extLst>
          </p:cNvPr>
          <p:cNvSpPr/>
          <p:nvPr/>
        </p:nvSpPr>
        <p:spPr>
          <a:xfrm>
            <a:off x="3873490" y="1364038"/>
            <a:ext cx="2296392" cy="7198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mil observed p values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0ED286-9B90-44A7-B0A3-4B1C1BD10555}"/>
              </a:ext>
            </a:extLst>
          </p:cNvPr>
          <p:cNvSpPr/>
          <p:nvPr/>
        </p:nvSpPr>
        <p:spPr>
          <a:xfrm>
            <a:off x="1457106" y="3947339"/>
            <a:ext cx="3044013" cy="713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Smallest 9,998 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values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EAF91E-14F4-42EA-A6EB-5263A77A0CFE}"/>
              </a:ext>
            </a:extLst>
          </p:cNvPr>
          <p:cNvSpPr/>
          <p:nvPr/>
        </p:nvSpPr>
        <p:spPr>
          <a:xfrm>
            <a:off x="3873488" y="2376267"/>
            <a:ext cx="2296392" cy="813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mil derived expected p values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3E1FAC-DB85-4EAB-9B0E-687EB647890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021684" y="2083935"/>
            <a:ext cx="2" cy="2923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ACA9A-ECF1-489A-A683-637263CD1AB6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2979114" y="2782957"/>
            <a:ext cx="894375" cy="1164382"/>
          </a:xfrm>
          <a:prstGeom prst="bent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7B589-5A14-4B98-AD08-9CA47350549D}"/>
              </a:ext>
            </a:extLst>
          </p:cNvPr>
          <p:cNvCxnSpPr>
            <a:cxnSpLocks/>
            <a:stCxn id="6" idx="3"/>
            <a:endCxn id="3" idx="0"/>
          </p:cNvCxnSpPr>
          <p:nvPr/>
        </p:nvCxnSpPr>
        <p:spPr>
          <a:xfrm>
            <a:off x="6169880" y="2782957"/>
            <a:ext cx="1110409" cy="631666"/>
          </a:xfrm>
          <a:prstGeom prst="bent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804644-4850-4728-BB3F-ED5D2BF17141}"/>
              </a:ext>
            </a:extLst>
          </p:cNvPr>
          <p:cNvSpPr/>
          <p:nvPr/>
        </p:nvSpPr>
        <p:spPr>
          <a:xfrm>
            <a:off x="5095366" y="4474679"/>
            <a:ext cx="4427353" cy="7317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Subset 9,661 p values using indices between 9,999 and 8 mil to remove smallest p values.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CF1B9A-BA5B-413A-9AD6-9A4812630B2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280289" y="4167685"/>
            <a:ext cx="1" cy="29686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8DC51A4-9DD1-4BCD-BEB7-FCDF75980590}"/>
              </a:ext>
            </a:extLst>
          </p:cNvPr>
          <p:cNvSpPr/>
          <p:nvPr/>
        </p:nvSpPr>
        <p:spPr>
          <a:xfrm>
            <a:off x="3487771" y="5538626"/>
            <a:ext cx="3877899" cy="55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dataset with 19,659 samples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5DC6F-8CA1-4A4E-A729-31876ED4934C}"/>
              </a:ext>
            </a:extLst>
          </p:cNvPr>
          <p:cNvCxnSpPr>
            <a:cxnSpLocks/>
            <a:stCxn id="5" idx="2"/>
            <a:endCxn id="34" idx="1"/>
          </p:cNvCxnSpPr>
          <p:nvPr/>
        </p:nvCxnSpPr>
        <p:spPr>
          <a:xfrm rot="16200000" flipH="1">
            <a:off x="2655802" y="4984511"/>
            <a:ext cx="1155281" cy="508658"/>
          </a:xfrm>
          <a:prstGeom prst="bent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5BC5A84-BDE2-4D16-B8FC-86414C2EFF02}"/>
              </a:ext>
            </a:extLst>
          </p:cNvPr>
          <p:cNvSpPr/>
          <p:nvPr/>
        </p:nvSpPr>
        <p:spPr>
          <a:xfrm>
            <a:off x="7611550" y="6154196"/>
            <a:ext cx="2498245" cy="6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Lambda calculated </a:t>
            </a:r>
            <a:r>
              <a:rPr lang="en-US"/>
              <a:t>in </a:t>
            </a:r>
            <a:r>
              <a:rPr lang="en-US" dirty="0"/>
              <a:t>R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B076C7-2536-408F-A238-FEF78E82E46C}"/>
              </a:ext>
            </a:extLst>
          </p:cNvPr>
          <p:cNvSpPr/>
          <p:nvPr/>
        </p:nvSpPr>
        <p:spPr>
          <a:xfrm>
            <a:off x="151956" y="2954751"/>
            <a:ext cx="2296392" cy="7198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Query table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34F7972-5E95-4D54-BED6-B28D7A4A693B}"/>
              </a:ext>
            </a:extLst>
          </p:cNvPr>
          <p:cNvSpPr/>
          <p:nvPr/>
        </p:nvSpPr>
        <p:spPr>
          <a:xfrm>
            <a:off x="151957" y="1018310"/>
            <a:ext cx="2446976" cy="1450832"/>
          </a:xfrm>
          <a:prstGeom prst="roundRect">
            <a:avLst>
              <a:gd name="adj" fmla="val 11539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Big Query table: subset of variables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plus ID variable order by ascending p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F79F32-A571-41CE-889C-A3EB5A5BF55B}"/>
              </a:ext>
            </a:extLst>
          </p:cNvPr>
          <p:cNvCxnSpPr>
            <a:cxnSpLocks/>
          </p:cNvCxnSpPr>
          <p:nvPr/>
        </p:nvCxnSpPr>
        <p:spPr>
          <a:xfrm flipH="1" flipV="1">
            <a:off x="1375445" y="2469142"/>
            <a:ext cx="2" cy="42583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7B837E-FA0D-47D5-AA3C-2BE30CB72244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598933" y="1723987"/>
            <a:ext cx="1274557" cy="1973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D4F7CD-7351-42F9-A3B7-157C5104A900}"/>
              </a:ext>
            </a:extLst>
          </p:cNvPr>
          <p:cNvSpPr txBox="1"/>
          <p:nvPr/>
        </p:nvSpPr>
        <p:spPr>
          <a:xfrm>
            <a:off x="2598951" y="1364038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into 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F9CE4B-DD8E-4990-A093-9453185C2A83}"/>
              </a:ext>
            </a:extLst>
          </p:cNvPr>
          <p:cNvSpPr/>
          <p:nvPr/>
        </p:nvSpPr>
        <p:spPr>
          <a:xfrm>
            <a:off x="3717807" y="6401265"/>
            <a:ext cx="3360315" cy="455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dataset to JSON-like format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E73727-360E-473D-8DD2-6295E0980B66}"/>
              </a:ext>
            </a:extLst>
          </p:cNvPr>
          <p:cNvCxnSpPr>
            <a:cxnSpLocks/>
          </p:cNvCxnSpPr>
          <p:nvPr/>
        </p:nvCxnSpPr>
        <p:spPr>
          <a:xfrm>
            <a:off x="5324967" y="6094250"/>
            <a:ext cx="1" cy="29686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A62918-951B-42FF-9638-57DD81878E92}"/>
              </a:ext>
            </a:extLst>
          </p:cNvPr>
          <p:cNvCxnSpPr>
            <a:cxnSpLocks/>
          </p:cNvCxnSpPr>
          <p:nvPr/>
        </p:nvCxnSpPr>
        <p:spPr>
          <a:xfrm>
            <a:off x="6101345" y="5202854"/>
            <a:ext cx="1" cy="29686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95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GWAS Explorer QQ plot 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GWAS Explorer QQ plot Data Processing</dc:title>
  <dc:creator>Sandoval, Lorena (NIH/NCI) [C]</dc:creator>
  <cp:lastModifiedBy>Sandoval, Lorena (NIH/NCI) [C]</cp:lastModifiedBy>
  <cp:revision>36</cp:revision>
  <dcterms:created xsi:type="dcterms:W3CDTF">2021-07-12T20:29:42Z</dcterms:created>
  <dcterms:modified xsi:type="dcterms:W3CDTF">2021-07-22T14:27:32Z</dcterms:modified>
</cp:coreProperties>
</file>