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8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0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38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76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9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2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0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0BC7D-2D26-4E3F-94D2-EE3886642981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A02215-7E07-4B60-AAE4-5C2FEE4A3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22249" y="111091"/>
            <a:ext cx="2167198" cy="860983"/>
          </a:xfr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dirty="0" smtClean="0"/>
              <a:t>PAYDAY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848" y="2046868"/>
            <a:ext cx="9144000" cy="241514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r>
              <a:rPr lang="en-US" sz="3200" dirty="0" smtClean="0"/>
              <a:t>Team</a:t>
            </a:r>
            <a:r>
              <a:rPr lang="en-US" dirty="0" smtClean="0"/>
              <a:t> </a:t>
            </a:r>
            <a:r>
              <a:rPr lang="en-US" sz="3200" dirty="0" smtClean="0"/>
              <a:t>Rocket</a:t>
            </a:r>
          </a:p>
          <a:p>
            <a:endParaRPr lang="en-US" dirty="0"/>
          </a:p>
          <a:p>
            <a:r>
              <a:rPr lang="en-US" dirty="0" smtClean="0"/>
              <a:t>Back-End Developers: Andrew Rutherford, Benjamin Byrd</a:t>
            </a:r>
          </a:p>
          <a:p>
            <a:r>
              <a:rPr lang="en-US" dirty="0" smtClean="0"/>
              <a:t>Front-End Developer: Sheehan </a:t>
            </a:r>
            <a:r>
              <a:rPr lang="en-US" dirty="0" err="1" smtClean="0"/>
              <a:t>Toufiq</a:t>
            </a:r>
            <a:endParaRPr lang="en-US" dirty="0" smtClean="0"/>
          </a:p>
          <a:p>
            <a:r>
              <a:rPr lang="en-US" dirty="0" smtClean="0"/>
              <a:t>Database Developers: Justin Patel,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Sequiera</a:t>
            </a:r>
            <a:endParaRPr lang="en-US" dirty="0"/>
          </a:p>
        </p:txBody>
      </p:sp>
      <p:sp>
        <p:nvSpPr>
          <p:cNvPr id="4" name="Oval 60"/>
          <p:cNvSpPr>
            <a:spLocks noChangeArrowheads="1"/>
          </p:cNvSpPr>
          <p:nvPr/>
        </p:nvSpPr>
        <p:spPr bwMode="auto">
          <a:xfrm>
            <a:off x="5534506" y="972074"/>
            <a:ext cx="942683" cy="1588920"/>
          </a:xfrm>
          <a:prstGeom prst="ellipse">
            <a:avLst/>
          </a:prstGeom>
          <a:solidFill>
            <a:srgbClr val="EEF128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6" name="Straight Connector 5"/>
          <p:cNvCxnSpPr>
            <a:stCxn id="4" idx="1"/>
            <a:endCxn id="4" idx="7"/>
          </p:cNvCxnSpPr>
          <p:nvPr/>
        </p:nvCxnSpPr>
        <p:spPr>
          <a:xfrm>
            <a:off x="5672559" y="1204766"/>
            <a:ext cx="666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4" idx="6"/>
          </p:cNvCxnSpPr>
          <p:nvPr/>
        </p:nvCxnSpPr>
        <p:spPr>
          <a:xfrm>
            <a:off x="5534506" y="1766534"/>
            <a:ext cx="942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  <a:endCxn id="4" idx="5"/>
          </p:cNvCxnSpPr>
          <p:nvPr/>
        </p:nvCxnSpPr>
        <p:spPr>
          <a:xfrm>
            <a:off x="5672559" y="2328302"/>
            <a:ext cx="6665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127"/>
          </a:xfrm>
        </p:spPr>
        <p:txBody>
          <a:bodyPr/>
          <a:lstStyle/>
          <a:p>
            <a:pPr algn="ctr"/>
            <a:r>
              <a:rPr lang="en-US" dirty="0" smtClean="0"/>
              <a:t>Roles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1319"/>
            <a:ext cx="8596668" cy="445004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7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5584" y="15255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Throughout the Project, we ran into issues with time vs. functionality. Our ideas became out of scope for what we could accomplish in the allocated time.</a:t>
            </a:r>
          </a:p>
          <a:p>
            <a:r>
              <a:rPr lang="en-US" sz="2400" dirty="0" smtClean="0">
                <a:latin typeface="American Typewriter"/>
                <a:cs typeface="American Typewriter"/>
              </a:rPr>
              <a:t>This changed what we thought should be functional and non-functional in our RTM.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Redundancy was eliminated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Graphical representation for the use cases were made to help visualize the system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Removed Employee view function of their clock-in and clock-out time</a:t>
            </a: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3159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Difficulties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834" y="158908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We started with 60 RTMs, making our project out of scope with the allocated time.</a:t>
            </a:r>
          </a:p>
          <a:p>
            <a:pPr lvl="1"/>
            <a:r>
              <a:rPr lang="en-US" sz="2400" dirty="0" smtClean="0">
                <a:latin typeface="American Typewriter"/>
                <a:cs typeface="American Typewriter"/>
              </a:rPr>
              <a:t>We downsized the original RTM list to make it more manageable in regards to our time and resources available.</a:t>
            </a:r>
          </a:p>
          <a:p>
            <a:r>
              <a:rPr lang="en-US" sz="2400" dirty="0"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latin typeface="American Typewriter"/>
                <a:cs typeface="American Typewriter"/>
              </a:rPr>
              <a:t>When </a:t>
            </a:r>
            <a:r>
              <a:rPr lang="en-US" sz="2400" dirty="0">
                <a:latin typeface="American Typewriter"/>
                <a:cs typeface="American Typewriter"/>
              </a:rPr>
              <a:t>we started implementing all of our designs and </a:t>
            </a:r>
            <a:r>
              <a:rPr lang="en-US" sz="2400" dirty="0" smtClean="0">
                <a:latin typeface="American Typewriter"/>
                <a:cs typeface="American Typewriter"/>
              </a:rPr>
              <a:t>ideas, we ran into </a:t>
            </a:r>
            <a:r>
              <a:rPr lang="en-US" sz="2400" dirty="0">
                <a:latin typeface="American Typewriter"/>
                <a:cs typeface="American Typewriter"/>
              </a:rPr>
              <a:t>trouble mapping our </a:t>
            </a:r>
            <a:r>
              <a:rPr lang="en-US" sz="2400" dirty="0" smtClean="0">
                <a:latin typeface="American Typewriter"/>
                <a:cs typeface="American Typewriter"/>
              </a:rPr>
              <a:t>back-end </a:t>
            </a:r>
            <a:r>
              <a:rPr lang="en-US" sz="2400" dirty="0">
                <a:latin typeface="American Typewriter"/>
                <a:cs typeface="American Typewriter"/>
              </a:rPr>
              <a:t>to our </a:t>
            </a:r>
            <a:r>
              <a:rPr lang="en-US" sz="2400" dirty="0" smtClean="0">
                <a:latin typeface="American Typewriter"/>
                <a:cs typeface="American Typewriter"/>
              </a:rPr>
              <a:t>database and front-end. </a:t>
            </a:r>
          </a:p>
          <a:p>
            <a:r>
              <a:rPr lang="en-US" sz="2400" dirty="0" smtClean="0">
                <a:latin typeface="American Typewriter"/>
                <a:cs typeface="American Typewriter"/>
              </a:rPr>
              <a:t>Complications from implementing an unfamiliar platform to develop the code.</a:t>
            </a:r>
          </a:p>
          <a:p>
            <a:r>
              <a:rPr lang="en-US" sz="2400" dirty="0" smtClean="0">
                <a:latin typeface="American Typewriter"/>
                <a:cs typeface="American Typewriter"/>
              </a:rPr>
              <a:t>3-Tier Architecture was beneficial in dividing the workload in our team, based upon individual skillsets.</a:t>
            </a:r>
            <a:endParaRPr lang="en-US" sz="2400" dirty="0">
              <a:latin typeface="American Typewriter"/>
              <a:cs typeface="American Typewriter"/>
            </a:endParaRPr>
          </a:p>
          <a:p>
            <a:endParaRPr lang="en-US" sz="2000" dirty="0">
              <a:latin typeface="American Typewriter"/>
              <a:cs typeface="American Typewriter"/>
            </a:endParaRPr>
          </a:p>
          <a:p>
            <a:endParaRPr lang="en-US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91807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got out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459" y="1636714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Software Engineering is much more than just coding.</a:t>
            </a:r>
          </a:p>
          <a:p>
            <a:r>
              <a:rPr lang="en-US" sz="2400" dirty="0" smtClean="0">
                <a:latin typeface="American Typewriter"/>
                <a:cs typeface="American Typewriter"/>
              </a:rPr>
              <a:t>It is how well we understand what we are going to implement.</a:t>
            </a:r>
          </a:p>
          <a:p>
            <a:r>
              <a:rPr lang="en-US" sz="2400" dirty="0" smtClean="0">
                <a:latin typeface="American Typewriter"/>
                <a:cs typeface="American Typewriter"/>
              </a:rPr>
              <a:t>It gave us a better outlook on how to develop and associate with clients in a work environment, rather than just conceptual knowledge learned in school.</a:t>
            </a:r>
          </a:p>
          <a:p>
            <a:r>
              <a:rPr lang="en-US" sz="2400" dirty="0" smtClean="0">
                <a:latin typeface="American Typewriter"/>
                <a:cs typeface="American Typewriter"/>
              </a:rPr>
              <a:t>We gained experience and knowledge of how to implement a project in a team based environment.</a:t>
            </a:r>
          </a:p>
          <a:p>
            <a:r>
              <a:rPr lang="en-US" sz="2400" dirty="0" smtClean="0">
                <a:latin typeface="American Typewriter"/>
                <a:cs typeface="American Typewriter"/>
              </a:rPr>
              <a:t>The importance of documentation and why it is essential for software development.</a:t>
            </a:r>
          </a:p>
          <a:p>
            <a:pPr marL="0" indent="0">
              <a:buNone/>
            </a:pPr>
            <a:endParaRPr lang="en-US" sz="24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405810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2224</TotalTime>
  <Words>292</Words>
  <Application>Microsoft Macintosh PowerPoint</Application>
  <PresentationFormat>Custom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PAYDAY</vt:lpstr>
      <vt:lpstr>Roles </vt:lpstr>
      <vt:lpstr>What Changed?</vt:lpstr>
      <vt:lpstr>Difficulties </vt:lpstr>
      <vt:lpstr>What we got out of the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PAYDAY</dc:title>
  <dc:creator>SkyAlchemist</dc:creator>
  <cp:lastModifiedBy>Charlie Rutherford</cp:lastModifiedBy>
  <cp:revision>29</cp:revision>
  <dcterms:created xsi:type="dcterms:W3CDTF">2014-11-30T19:11:21Z</dcterms:created>
  <dcterms:modified xsi:type="dcterms:W3CDTF">2014-12-07T20:06:15Z</dcterms:modified>
</cp:coreProperties>
</file>