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65" r:id="rId4"/>
    <p:sldId id="271" r:id="rId5"/>
    <p:sldId id="258" r:id="rId6"/>
    <p:sldId id="273" r:id="rId7"/>
    <p:sldId id="264" r:id="rId8"/>
    <p:sldId id="266" r:id="rId9"/>
    <p:sldId id="267" r:id="rId10"/>
    <p:sldId id="268" r:id="rId11"/>
    <p:sldId id="270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39" autoAdjust="0"/>
    <p:restoredTop sz="94717" autoAdjust="0"/>
  </p:normalViewPr>
  <p:slideViewPr>
    <p:cSldViewPr snapToGrid="0" snapToObjects="1">
      <p:cViewPr>
        <p:scale>
          <a:sx n="120" d="100"/>
          <a:sy n="120" d="100"/>
        </p:scale>
        <p:origin x="-152" y="1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D290233-0DD1-4A80-BB1E-9ADC3556DBB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PAYDAY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Andrew Rutherford</a:t>
            </a:r>
          </a:p>
          <a:p>
            <a:r>
              <a:rPr lang="en-US" dirty="0" smtClean="0"/>
              <a:t>Sheehan Toufiq</a:t>
            </a:r>
          </a:p>
          <a:p>
            <a:r>
              <a:rPr lang="en-US" dirty="0" smtClean="0"/>
              <a:t>Ben Byrd</a:t>
            </a:r>
          </a:p>
          <a:p>
            <a:r>
              <a:rPr lang="en-US" dirty="0" smtClean="0"/>
              <a:t>Justin Patel</a:t>
            </a:r>
          </a:p>
          <a:p>
            <a:r>
              <a:rPr lang="en-US" dirty="0" smtClean="0"/>
              <a:t>Suraj Sequira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2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yday-prototype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400"/>
            <a:ext cx="9144000" cy="60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67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20 at 7.11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61" y="216454"/>
            <a:ext cx="4104731" cy="6436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250" y="1751399"/>
            <a:ext cx="260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/>
              <a:t>Tech Stack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352139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2 at 1.10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51" y="185496"/>
            <a:ext cx="5836579" cy="6535457"/>
          </a:xfrm>
          <a:prstGeom prst="rect">
            <a:avLst/>
          </a:prstGeom>
        </p:spPr>
      </p:pic>
      <p:pic>
        <p:nvPicPr>
          <p:cNvPr id="5" name="Picture 4" descr="Screen Shot 2014-10-22 at 1.10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8" y="499412"/>
            <a:ext cx="2865453" cy="13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removed multiple redundant </a:t>
            </a:r>
            <a:r>
              <a:rPr lang="en-US" dirty="0" smtClean="0"/>
              <a:t>RTM entries </a:t>
            </a:r>
            <a:r>
              <a:rPr lang="en-US" dirty="0"/>
              <a:t>and simplified the program requirements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We developed user interaction diagrams that show a conceptual/graphical representation of the use case flow chart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Removed Employee view function of their clock-in/out times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Technical Writer: Produces technical documents for the project.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4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0 at 6.5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8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UC_1_Login</a:t>
            </a:r>
          </a:p>
          <a:p>
            <a:r>
              <a:rPr lang="en-US" sz="2400" dirty="0"/>
              <a:t>UC_4_Edit_Employee_Functions</a:t>
            </a:r>
            <a:endParaRPr lang="en-US" sz="2400" dirty="0" smtClean="0"/>
          </a:p>
          <a:p>
            <a:r>
              <a:rPr lang="en-US" sz="2400" dirty="0"/>
              <a:t>UC_7_Manage_Employee_Data</a:t>
            </a:r>
            <a:endParaRPr lang="en-US" sz="2400" dirty="0" smtClean="0"/>
          </a:p>
          <a:p>
            <a:r>
              <a:rPr lang="en-US" sz="2400" dirty="0" smtClean="0"/>
              <a:t>UC_11_Revenue</a:t>
            </a:r>
          </a:p>
          <a:p>
            <a:r>
              <a:rPr lang="en-US" sz="2400" dirty="0" smtClean="0"/>
              <a:t>UC_13_Edit_User_Settings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02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22 at 1.15.07 PM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0" y="99882"/>
            <a:ext cx="8208164" cy="6649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5568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54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yday-prototype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400"/>
            <a:ext cx="9144000" cy="60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1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yday-prototype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400"/>
            <a:ext cx="9144000" cy="60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4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yday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400"/>
            <a:ext cx="9144000" cy="60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75</Words>
  <Application>Microsoft Macintosh PowerPoint</Application>
  <PresentationFormat>On-screen Show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Revolution</vt:lpstr>
      <vt:lpstr>PAYDAY</vt:lpstr>
      <vt:lpstr>Updates</vt:lpstr>
      <vt:lpstr>PowerPoint Presentation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PAYDAY</dc:title>
  <dc:creator>Charlie Rutherford</dc:creator>
  <cp:lastModifiedBy>Charlie Rutherford</cp:lastModifiedBy>
  <cp:revision>26</cp:revision>
  <dcterms:created xsi:type="dcterms:W3CDTF">2014-10-18T18:05:21Z</dcterms:created>
  <dcterms:modified xsi:type="dcterms:W3CDTF">2014-10-22T18:33:34Z</dcterms:modified>
</cp:coreProperties>
</file>