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0426-30A1-AE45-9090-DEA7F47576F2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7448-8D0E-8841-828C-C9E6C4B6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4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0426-30A1-AE45-9090-DEA7F47576F2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7448-8D0E-8841-828C-C9E6C4B6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5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0426-30A1-AE45-9090-DEA7F47576F2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7448-8D0E-8841-828C-C9E6C4B6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3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0426-30A1-AE45-9090-DEA7F47576F2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7448-8D0E-8841-828C-C9E6C4B6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0426-30A1-AE45-9090-DEA7F47576F2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7448-8D0E-8841-828C-C9E6C4B6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7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0426-30A1-AE45-9090-DEA7F47576F2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7448-8D0E-8841-828C-C9E6C4B6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8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0426-30A1-AE45-9090-DEA7F47576F2}" type="datetimeFigureOut">
              <a:rPr lang="en-US" smtClean="0"/>
              <a:t>12/8/14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7448-8D0E-8841-828C-C9E6C4B6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9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0426-30A1-AE45-9090-DEA7F47576F2}" type="datetimeFigureOut">
              <a:rPr lang="en-US" smtClean="0"/>
              <a:t>12/8/14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7448-8D0E-8841-828C-C9E6C4B6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4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0426-30A1-AE45-9090-DEA7F47576F2}" type="datetimeFigureOut">
              <a:rPr lang="en-US" smtClean="0"/>
              <a:t>12/8/14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7448-8D0E-8841-828C-C9E6C4B6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0426-30A1-AE45-9090-DEA7F47576F2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7448-8D0E-8841-828C-C9E6C4B6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5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0426-30A1-AE45-9090-DEA7F47576F2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7448-8D0E-8841-828C-C9E6C4B6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6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10426-30A1-AE45-9090-DEA7F47576F2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B7448-8D0E-8841-828C-C9E6C4B6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9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38251"/>
            <a:ext cx="7772400" cy="862199"/>
          </a:xfrm>
        </p:spPr>
        <p:txBody>
          <a:bodyPr>
            <a:normAutofit/>
          </a:bodyPr>
          <a:lstStyle/>
          <a:p>
            <a:pPr algn="l"/>
            <a:r>
              <a:rPr lang="en-US" sz="3200" b="1" i="1" dirty="0" smtClean="0">
                <a:latin typeface="Arial"/>
                <a:cs typeface="Arial"/>
              </a:rPr>
              <a:t>Small Business Accounting Software</a:t>
            </a:r>
            <a:endParaRPr lang="en-US" sz="3200" b="1" i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27925"/>
            <a:ext cx="6934544" cy="1752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/>
                <a:cs typeface="Arial"/>
              </a:rPr>
              <a:t>Team Rocket</a:t>
            </a:r>
          </a:p>
          <a:p>
            <a:pPr algn="l"/>
            <a:r>
              <a:rPr lang="en-US" sz="2600" dirty="0" smtClean="0">
                <a:latin typeface="Arial"/>
                <a:cs typeface="Arial"/>
              </a:rPr>
              <a:t>Benjamin Byrd, Justin Patel, Andrew Rutherford, </a:t>
            </a:r>
            <a:r>
              <a:rPr lang="en-US" sz="2600" dirty="0" err="1" smtClean="0">
                <a:latin typeface="Arial"/>
                <a:cs typeface="Arial"/>
              </a:rPr>
              <a:t>Suraj</a:t>
            </a:r>
            <a:r>
              <a:rPr lang="en-US" sz="2600" dirty="0" smtClean="0">
                <a:latin typeface="Arial"/>
                <a:cs typeface="Arial"/>
              </a:rPr>
              <a:t> </a:t>
            </a:r>
            <a:r>
              <a:rPr lang="en-US" sz="2600" dirty="0" err="1" smtClean="0">
                <a:latin typeface="Arial"/>
                <a:cs typeface="Arial"/>
              </a:rPr>
              <a:t>Sequiera</a:t>
            </a:r>
            <a:r>
              <a:rPr lang="en-US" sz="2600" dirty="0" smtClean="0">
                <a:latin typeface="Arial"/>
                <a:cs typeface="Arial"/>
              </a:rPr>
              <a:t>, Sheehan </a:t>
            </a:r>
            <a:r>
              <a:rPr lang="en-US" sz="2600" dirty="0" err="1" smtClean="0">
                <a:latin typeface="Arial"/>
                <a:cs typeface="Arial"/>
              </a:rPr>
              <a:t>Toufiq</a:t>
            </a:r>
            <a:endParaRPr lang="en-US" sz="2600" dirty="0">
              <a:latin typeface="Arial"/>
              <a:cs typeface="Arial"/>
            </a:endParaRPr>
          </a:p>
        </p:txBody>
      </p:sp>
      <p:pic>
        <p:nvPicPr>
          <p:cNvPr id="4" name="Picture 3" descr="Rocket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52" y="5987863"/>
            <a:ext cx="939747" cy="870136"/>
          </a:xfrm>
          <a:prstGeom prst="rect">
            <a:avLst/>
          </a:prstGeom>
        </p:spPr>
      </p:pic>
      <p:pic>
        <p:nvPicPr>
          <p:cNvPr id="7" name="Picture 6" descr="payday-logo-black-invisble-b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03958"/>
            <a:ext cx="3391123" cy="10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24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Arial"/>
                <a:cs typeface="Arial"/>
              </a:rPr>
              <a:t>Payday Defined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Payday is a small-business accounting software platform</a:t>
            </a:r>
          </a:p>
          <a:p>
            <a:r>
              <a:rPr lang="en-US" dirty="0" smtClean="0">
                <a:latin typeface="Arial"/>
                <a:cs typeface="Arial"/>
              </a:rPr>
              <a:t>Provides basic accounting features and reporting</a:t>
            </a:r>
          </a:p>
          <a:p>
            <a:r>
              <a:rPr lang="en-US" dirty="0" smtClean="0">
                <a:latin typeface="Arial"/>
                <a:cs typeface="Arial"/>
              </a:rPr>
              <a:t>Web-Based Implementation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MySQL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Spring Framework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AngularJS</a:t>
            </a:r>
            <a:endParaRPr lang="en-US" dirty="0" smtClean="0">
              <a:latin typeface="Arial"/>
              <a:cs typeface="Arial"/>
            </a:endParaRPr>
          </a:p>
        </p:txBody>
      </p:sp>
      <p:pic>
        <p:nvPicPr>
          <p:cNvPr id="5" name="Picture 4" descr="Rocket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52" y="5987863"/>
            <a:ext cx="939747" cy="87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4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Arial"/>
                <a:cs typeface="Arial"/>
              </a:rPr>
              <a:t>Roles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Benjamin – Back End (Spring), RTM, FPA</a:t>
            </a:r>
          </a:p>
          <a:p>
            <a:r>
              <a:rPr lang="en-US" sz="2800" dirty="0" smtClean="0">
                <a:latin typeface="Arial"/>
                <a:cs typeface="Arial"/>
              </a:rPr>
              <a:t>Andrew – Project Leader, Back End (Spring), Component Configuration, Technical Writer, Dictator</a:t>
            </a:r>
          </a:p>
          <a:p>
            <a:r>
              <a:rPr lang="en-US" sz="2800" dirty="0" smtClean="0">
                <a:latin typeface="Arial"/>
                <a:cs typeface="Arial"/>
              </a:rPr>
              <a:t>Justin – Database Design/Configuration, System Constraints, Time-Waster</a:t>
            </a:r>
          </a:p>
          <a:p>
            <a:r>
              <a:rPr lang="en-US" sz="2800" dirty="0" err="1" smtClean="0">
                <a:latin typeface="Arial"/>
                <a:cs typeface="Arial"/>
              </a:rPr>
              <a:t>Suraj</a:t>
            </a:r>
            <a:r>
              <a:rPr lang="en-US" sz="2800" dirty="0" smtClean="0">
                <a:latin typeface="Arial"/>
                <a:cs typeface="Arial"/>
              </a:rPr>
              <a:t>  – Database Implementation, Puns…</a:t>
            </a:r>
          </a:p>
          <a:p>
            <a:r>
              <a:rPr lang="en-US" sz="2800" dirty="0" smtClean="0">
                <a:latin typeface="Arial"/>
                <a:cs typeface="Arial"/>
              </a:rPr>
              <a:t>Sheehan – Front End, Back End, System Design</a:t>
            </a:r>
            <a:r>
              <a:rPr lang="en-US" sz="2800" smtClean="0">
                <a:latin typeface="Arial"/>
                <a:cs typeface="Arial"/>
              </a:rPr>
              <a:t>, Testing, </a:t>
            </a:r>
            <a:r>
              <a:rPr lang="en-US" sz="2800" dirty="0" smtClean="0">
                <a:latin typeface="Arial"/>
                <a:cs typeface="Arial"/>
              </a:rPr>
              <a:t>Customer</a:t>
            </a:r>
          </a:p>
        </p:txBody>
      </p:sp>
      <p:pic>
        <p:nvPicPr>
          <p:cNvPr id="5" name="Picture 4" descr="Rocket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52" y="5987863"/>
            <a:ext cx="939747" cy="87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53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Arial"/>
                <a:cs typeface="Arial"/>
              </a:rPr>
              <a:t>What Changed?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/>
                <a:cs typeface="Arial"/>
              </a:rPr>
              <a:t>Throughout the Project, we ran into issues with time vs. functionality. Our ideas became out of scope for what we could accomplish in the allocated time.</a:t>
            </a:r>
          </a:p>
          <a:p>
            <a:r>
              <a:rPr lang="en-US" dirty="0">
                <a:latin typeface="Arial"/>
                <a:cs typeface="Arial"/>
              </a:rPr>
              <a:t>This changed what we thought should be functional and non-functional in our RTM.</a:t>
            </a:r>
          </a:p>
          <a:p>
            <a:pPr lvl="1"/>
            <a:r>
              <a:rPr lang="en-US" dirty="0">
                <a:latin typeface="Arial"/>
                <a:cs typeface="Arial"/>
              </a:rPr>
              <a:t>Redundancy was eliminated</a:t>
            </a:r>
          </a:p>
          <a:p>
            <a:pPr lvl="1"/>
            <a:r>
              <a:rPr lang="en-US" dirty="0">
                <a:latin typeface="Arial"/>
                <a:cs typeface="Arial"/>
              </a:rPr>
              <a:t>Graphical representation for the use cases </a:t>
            </a:r>
            <a:r>
              <a:rPr lang="en-US" dirty="0" smtClean="0">
                <a:latin typeface="Arial"/>
                <a:cs typeface="Arial"/>
              </a:rPr>
              <a:t>were made </a:t>
            </a:r>
            <a:r>
              <a:rPr lang="en-US" dirty="0">
                <a:latin typeface="Arial"/>
                <a:cs typeface="Arial"/>
              </a:rPr>
              <a:t>to help visualize the system</a:t>
            </a:r>
          </a:p>
          <a:p>
            <a:pPr lvl="1"/>
            <a:r>
              <a:rPr lang="en-US" dirty="0">
                <a:latin typeface="Arial"/>
                <a:cs typeface="Arial"/>
              </a:rPr>
              <a:t>Removed Employee view function of their clock-in and clock-out time</a:t>
            </a:r>
          </a:p>
          <a:p>
            <a:endParaRPr lang="en-US" dirty="0"/>
          </a:p>
        </p:txBody>
      </p:sp>
      <p:pic>
        <p:nvPicPr>
          <p:cNvPr id="5" name="Picture 4" descr="Rocket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52" y="5987863"/>
            <a:ext cx="939747" cy="87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Arial"/>
                <a:cs typeface="Arial"/>
              </a:rPr>
              <a:t>Hurdles/Workload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Arial"/>
                <a:cs typeface="Arial"/>
              </a:rPr>
              <a:t>We started with 60 RTMs, making our project out of scope with the allocated time.</a:t>
            </a:r>
          </a:p>
          <a:p>
            <a:pPr lvl="1"/>
            <a:r>
              <a:rPr lang="en-US" dirty="0">
                <a:latin typeface="Arial"/>
                <a:cs typeface="Arial"/>
              </a:rPr>
              <a:t>We downsized the original RTM list to make it more manageable in regards to our time and resources available.</a:t>
            </a:r>
          </a:p>
          <a:p>
            <a:r>
              <a:rPr lang="en-US" dirty="0" smtClean="0">
                <a:latin typeface="Arial"/>
                <a:cs typeface="Arial"/>
              </a:rPr>
              <a:t>When </a:t>
            </a:r>
            <a:r>
              <a:rPr lang="en-US" dirty="0">
                <a:latin typeface="Arial"/>
                <a:cs typeface="Arial"/>
              </a:rPr>
              <a:t>we started implementing all of our designs and ideas, we ran into trouble mapping our back-end to our database and front-end. </a:t>
            </a:r>
          </a:p>
          <a:p>
            <a:r>
              <a:rPr lang="en-US" dirty="0">
                <a:latin typeface="Arial"/>
                <a:cs typeface="Arial"/>
              </a:rPr>
              <a:t>Complications from implementing an unfamiliar platform to develop the code.</a:t>
            </a:r>
          </a:p>
          <a:p>
            <a:r>
              <a:rPr lang="en-US" dirty="0">
                <a:latin typeface="Arial"/>
                <a:cs typeface="Arial"/>
              </a:rPr>
              <a:t>3-Tier Architecture was beneficial in dividing the workload in our team, based upon individual skillsets.</a:t>
            </a:r>
          </a:p>
        </p:txBody>
      </p:sp>
      <p:pic>
        <p:nvPicPr>
          <p:cNvPr id="5" name="Picture 4" descr="Rocket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52" y="5987863"/>
            <a:ext cx="939747" cy="87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02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Arial"/>
                <a:cs typeface="Arial"/>
              </a:rPr>
              <a:t>Takeaways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Arial"/>
                <a:cs typeface="Arial"/>
              </a:rPr>
              <a:t>Software Engineering is much more than just coding.</a:t>
            </a:r>
          </a:p>
          <a:p>
            <a:r>
              <a:rPr lang="en-US" dirty="0" smtClean="0">
                <a:latin typeface="Arial"/>
                <a:cs typeface="Arial"/>
              </a:rPr>
              <a:t>You need to really understand what you are coding</a:t>
            </a:r>
          </a:p>
          <a:p>
            <a:r>
              <a:rPr lang="en-US" dirty="0" smtClean="0">
                <a:latin typeface="Arial"/>
                <a:cs typeface="Arial"/>
              </a:rPr>
              <a:t>Client relations are very important</a:t>
            </a:r>
          </a:p>
          <a:p>
            <a:r>
              <a:rPr lang="en-US" dirty="0" smtClean="0">
                <a:latin typeface="Arial"/>
                <a:cs typeface="Arial"/>
              </a:rPr>
              <a:t>Understand your group’s strengths/weaknesses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We gained experience and knowledge of how to implement a project in a team based environment.</a:t>
            </a:r>
          </a:p>
          <a:p>
            <a:r>
              <a:rPr lang="en-US" dirty="0" smtClean="0">
                <a:latin typeface="Arial"/>
                <a:cs typeface="Arial"/>
              </a:rPr>
              <a:t>Documentation is an essential part of the software development process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  <p:pic>
        <p:nvPicPr>
          <p:cNvPr id="5" name="Picture 4" descr="Rocket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52" y="5987863"/>
            <a:ext cx="939747" cy="87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0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57503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Questions?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4" name="Picture 3" descr="Rocket_Meow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685" y="2600503"/>
            <a:ext cx="1942157" cy="2447117"/>
          </a:xfrm>
          <a:prstGeom prst="rect">
            <a:avLst/>
          </a:prstGeom>
        </p:spPr>
      </p:pic>
      <p:pic>
        <p:nvPicPr>
          <p:cNvPr id="5" name="Picture 4" descr="Rocket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52" y="5987863"/>
            <a:ext cx="939747" cy="87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52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345</Words>
  <Application>Microsoft Macintosh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Small Business Accounting Software</vt:lpstr>
      <vt:lpstr>Payday Defined</vt:lpstr>
      <vt:lpstr>Roles</vt:lpstr>
      <vt:lpstr>What Changed?</vt:lpstr>
      <vt:lpstr>Hurdles/Workload</vt:lpstr>
      <vt:lpstr>Takeaways</vt:lpstr>
      <vt:lpstr>Questions?</vt:lpstr>
    </vt:vector>
  </TitlesOfParts>
  <Company>The University of Georgia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Payday: Small Business Accounting Software</dc:title>
  <dc:creator>Benjamin Byrd</dc:creator>
  <cp:lastModifiedBy>Benjamin Byrd</cp:lastModifiedBy>
  <cp:revision>10</cp:revision>
  <dcterms:created xsi:type="dcterms:W3CDTF">2014-12-07T20:09:00Z</dcterms:created>
  <dcterms:modified xsi:type="dcterms:W3CDTF">2014-12-08T22:34:49Z</dcterms:modified>
</cp:coreProperties>
</file>