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 id="28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84A84-49C8-47D9-BB12-B5234EE3A152}" v="255" dt="2023-10-25T09:29:54.050"/>
    <p1510:client id="{4F2893D4-9145-14FF-2B73-1EB16EB39F01}" v="2" dt="2023-10-25T15:06:40.194"/>
    <p1510:client id="{5E4E6CB5-6C07-64B9-AB04-B2231E2294C0}" v="924" dt="2023-10-25T15:02:18.491"/>
    <p1510:client id="{D09CF70E-2131-4E0A-BC31-327217AC06C2}" v="13" dt="2023-11-29T12:41:10.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UIE Lorens" userId="S::lorens.viguie@ynov.com::13746d67-8d59-47c7-88c6-20bff7aa8a08" providerId="AD" clId="Web-{5E4E6CB5-6C07-64B9-AB04-B2231E2294C0}"/>
    <pc:docChg chg="addSld modSld">
      <pc:chgData name="VIGUIE Lorens" userId="S::lorens.viguie@ynov.com::13746d67-8d59-47c7-88c6-20bff7aa8a08" providerId="AD" clId="Web-{5E4E6CB5-6C07-64B9-AB04-B2231E2294C0}" dt="2023-10-25T15:02:18.491" v="889" actId="20577"/>
      <pc:docMkLst>
        <pc:docMk/>
      </pc:docMkLst>
      <pc:sldChg chg="addAnim delAnim modAnim">
        <pc:chgData name="VIGUIE Lorens" userId="S::lorens.viguie@ynov.com::13746d67-8d59-47c7-88c6-20bff7aa8a08" providerId="AD" clId="Web-{5E4E6CB5-6C07-64B9-AB04-B2231E2294C0}" dt="2023-10-25T12:42:10.804" v="164"/>
        <pc:sldMkLst>
          <pc:docMk/>
          <pc:sldMk cId="1978856183" sldId="265"/>
        </pc:sldMkLst>
      </pc:sldChg>
      <pc:sldChg chg="addAnim">
        <pc:chgData name="VIGUIE Lorens" userId="S::lorens.viguie@ynov.com::13746d67-8d59-47c7-88c6-20bff7aa8a08" providerId="AD" clId="Web-{5E4E6CB5-6C07-64B9-AB04-B2231E2294C0}" dt="2023-10-25T12:43:05.211" v="165"/>
        <pc:sldMkLst>
          <pc:docMk/>
          <pc:sldMk cId="3949964359" sldId="266"/>
        </pc:sldMkLst>
      </pc:sldChg>
      <pc:sldChg chg="addSp modSp mod setBg">
        <pc:chgData name="VIGUIE Lorens" userId="S::lorens.viguie@ynov.com::13746d67-8d59-47c7-88c6-20bff7aa8a08" providerId="AD" clId="Web-{5E4E6CB5-6C07-64B9-AB04-B2231E2294C0}" dt="2023-10-25T12:25:15.535" v="27" actId="1076"/>
        <pc:sldMkLst>
          <pc:docMk/>
          <pc:sldMk cId="61671014" sldId="267"/>
        </pc:sldMkLst>
        <pc:spChg chg="mod">
          <ac:chgData name="VIGUIE Lorens" userId="S::lorens.viguie@ynov.com::13746d67-8d59-47c7-88c6-20bff7aa8a08" providerId="AD" clId="Web-{5E4E6CB5-6C07-64B9-AB04-B2231E2294C0}" dt="2023-10-25T12:25:03.956" v="23"/>
          <ac:spMkLst>
            <pc:docMk/>
            <pc:sldMk cId="61671014" sldId="267"/>
            <ac:spMk id="2" creationId="{2600B4D8-AC23-FF4D-E29B-4776B03CD0FA}"/>
          </ac:spMkLst>
        </pc:spChg>
        <pc:spChg chg="mod">
          <ac:chgData name="VIGUIE Lorens" userId="S::lorens.viguie@ynov.com::13746d67-8d59-47c7-88c6-20bff7aa8a08" providerId="AD" clId="Web-{5E4E6CB5-6C07-64B9-AB04-B2231E2294C0}" dt="2023-10-25T12:25:03.956" v="23"/>
          <ac:spMkLst>
            <pc:docMk/>
            <pc:sldMk cId="61671014" sldId="267"/>
            <ac:spMk id="3" creationId="{2E9C22A9-1B7A-61A3-7206-D4AF4685DA0F}"/>
          </ac:spMkLst>
        </pc:spChg>
        <pc:spChg chg="add">
          <ac:chgData name="VIGUIE Lorens" userId="S::lorens.viguie@ynov.com::13746d67-8d59-47c7-88c6-20bff7aa8a08" providerId="AD" clId="Web-{5E4E6CB5-6C07-64B9-AB04-B2231E2294C0}" dt="2023-10-25T12:25:03.956" v="23"/>
          <ac:spMkLst>
            <pc:docMk/>
            <pc:sldMk cId="61671014" sldId="267"/>
            <ac:spMk id="10" creationId="{D8FAF097-5073-4347-985F-3B9C1042568F}"/>
          </ac:spMkLst>
        </pc:spChg>
        <pc:spChg chg="add">
          <ac:chgData name="VIGUIE Lorens" userId="S::lorens.viguie@ynov.com::13746d67-8d59-47c7-88c6-20bff7aa8a08" providerId="AD" clId="Web-{5E4E6CB5-6C07-64B9-AB04-B2231E2294C0}" dt="2023-10-25T12:25:03.956" v="23"/>
          <ac:spMkLst>
            <pc:docMk/>
            <pc:sldMk cId="61671014" sldId="267"/>
            <ac:spMk id="12" creationId="{445029C0-7C9E-4B38-AF9F-4F41075F6444}"/>
          </ac:spMkLst>
        </pc:spChg>
        <pc:spChg chg="add">
          <ac:chgData name="VIGUIE Lorens" userId="S::lorens.viguie@ynov.com::13746d67-8d59-47c7-88c6-20bff7aa8a08" providerId="AD" clId="Web-{5E4E6CB5-6C07-64B9-AB04-B2231E2294C0}" dt="2023-10-25T12:25:03.956" v="23"/>
          <ac:spMkLst>
            <pc:docMk/>
            <pc:sldMk cId="61671014" sldId="267"/>
            <ac:spMk id="14" creationId="{C22416BE-CA7D-4941-954A-840BCE5B84CD}"/>
          </ac:spMkLst>
        </pc:spChg>
        <pc:picChg chg="add mod">
          <ac:chgData name="VIGUIE Lorens" userId="S::lorens.viguie@ynov.com::13746d67-8d59-47c7-88c6-20bff7aa8a08" providerId="AD" clId="Web-{5E4E6CB5-6C07-64B9-AB04-B2231E2294C0}" dt="2023-10-25T12:25:15.535" v="27" actId="1076"/>
          <ac:picMkLst>
            <pc:docMk/>
            <pc:sldMk cId="61671014" sldId="267"/>
            <ac:picMk id="4" creationId="{4B653DB9-BB05-95CE-53A3-76C3428ADB25}"/>
          </ac:picMkLst>
        </pc:picChg>
      </pc:sldChg>
      <pc:sldChg chg="addSp delSp modSp new mod setBg">
        <pc:chgData name="VIGUIE Lorens" userId="S::lorens.viguie@ynov.com::13746d67-8d59-47c7-88c6-20bff7aa8a08" providerId="AD" clId="Web-{5E4E6CB5-6C07-64B9-AB04-B2231E2294C0}" dt="2023-10-25T12:26:04.567" v="57"/>
        <pc:sldMkLst>
          <pc:docMk/>
          <pc:sldMk cId="568236897" sldId="268"/>
        </pc:sldMkLst>
        <pc:spChg chg="mod">
          <ac:chgData name="VIGUIE Lorens" userId="S::lorens.viguie@ynov.com::13746d67-8d59-47c7-88c6-20bff7aa8a08" providerId="AD" clId="Web-{5E4E6CB5-6C07-64B9-AB04-B2231E2294C0}" dt="2023-10-25T12:26:04.567" v="57"/>
          <ac:spMkLst>
            <pc:docMk/>
            <pc:sldMk cId="568236897" sldId="268"/>
            <ac:spMk id="2" creationId="{122D96D1-F503-1FDF-00EB-AC2D6864C20B}"/>
          </ac:spMkLst>
        </pc:spChg>
        <pc:spChg chg="add del mod">
          <ac:chgData name="VIGUIE Lorens" userId="S::lorens.viguie@ynov.com::13746d67-8d59-47c7-88c6-20bff7aa8a08" providerId="AD" clId="Web-{5E4E6CB5-6C07-64B9-AB04-B2231E2294C0}" dt="2023-10-25T12:26:04.567" v="57"/>
          <ac:spMkLst>
            <pc:docMk/>
            <pc:sldMk cId="568236897" sldId="268"/>
            <ac:spMk id="3" creationId="{2F5390ED-422E-951F-449E-6D8D76F0F3BF}"/>
          </ac:spMkLst>
        </pc:spChg>
        <pc:spChg chg="add">
          <ac:chgData name="VIGUIE Lorens" userId="S::lorens.viguie@ynov.com::13746d67-8d59-47c7-88c6-20bff7aa8a08" providerId="AD" clId="Web-{5E4E6CB5-6C07-64B9-AB04-B2231E2294C0}" dt="2023-10-25T12:26:04.567" v="57"/>
          <ac:spMkLst>
            <pc:docMk/>
            <pc:sldMk cId="568236897" sldId="268"/>
            <ac:spMk id="10" creationId="{45E4AB72-1C42-427F-801C-32A12FD694C5}"/>
          </ac:spMkLst>
        </pc:spChg>
        <pc:spChg chg="add">
          <ac:chgData name="VIGUIE Lorens" userId="S::lorens.viguie@ynov.com::13746d67-8d59-47c7-88c6-20bff7aa8a08" providerId="AD" clId="Web-{5E4E6CB5-6C07-64B9-AB04-B2231E2294C0}" dt="2023-10-25T12:26:04.567" v="57"/>
          <ac:spMkLst>
            <pc:docMk/>
            <pc:sldMk cId="568236897" sldId="268"/>
            <ac:spMk id="12" creationId="{4CC257D2-6895-4677-996F-1A5FBB7F7194}"/>
          </ac:spMkLst>
        </pc:spChg>
        <pc:spChg chg="add">
          <ac:chgData name="VIGUIE Lorens" userId="S::lorens.viguie@ynov.com::13746d67-8d59-47c7-88c6-20bff7aa8a08" providerId="AD" clId="Web-{5E4E6CB5-6C07-64B9-AB04-B2231E2294C0}" dt="2023-10-25T12:26:04.567" v="57"/>
          <ac:spMkLst>
            <pc:docMk/>
            <pc:sldMk cId="568236897" sldId="268"/>
            <ac:spMk id="14" creationId="{4328FF51-22A9-49F6-8C79-1FFC470CA426}"/>
          </ac:spMkLst>
        </pc:spChg>
        <pc:picChg chg="add del mod ord">
          <ac:chgData name="VIGUIE Lorens" userId="S::lorens.viguie@ynov.com::13746d67-8d59-47c7-88c6-20bff7aa8a08" providerId="AD" clId="Web-{5E4E6CB5-6C07-64B9-AB04-B2231E2294C0}" dt="2023-10-25T12:25:44.504" v="39"/>
          <ac:picMkLst>
            <pc:docMk/>
            <pc:sldMk cId="568236897" sldId="268"/>
            <ac:picMk id="4" creationId="{C76EBB62-850B-30EE-F8B5-047129AAFA04}"/>
          </ac:picMkLst>
        </pc:picChg>
        <pc:picChg chg="add mod">
          <ac:chgData name="VIGUIE Lorens" userId="S::lorens.viguie@ynov.com::13746d67-8d59-47c7-88c6-20bff7aa8a08" providerId="AD" clId="Web-{5E4E6CB5-6C07-64B9-AB04-B2231E2294C0}" dt="2023-10-25T12:26:04.567" v="57"/>
          <ac:picMkLst>
            <pc:docMk/>
            <pc:sldMk cId="568236897" sldId="268"/>
            <ac:picMk id="5" creationId="{986B70C2-3475-E631-8A0B-F049D8CB9176}"/>
          </ac:picMkLst>
        </pc:picChg>
      </pc:sldChg>
      <pc:sldChg chg="modSp new">
        <pc:chgData name="VIGUIE Lorens" userId="S::lorens.viguie@ynov.com::13746d67-8d59-47c7-88c6-20bff7aa8a08" providerId="AD" clId="Web-{5E4E6CB5-6C07-64B9-AB04-B2231E2294C0}" dt="2023-10-25T12:39:32.223" v="116" actId="20577"/>
        <pc:sldMkLst>
          <pc:docMk/>
          <pc:sldMk cId="1171145118" sldId="269"/>
        </pc:sldMkLst>
        <pc:spChg chg="mod">
          <ac:chgData name="VIGUIE Lorens" userId="S::lorens.viguie@ynov.com::13746d67-8d59-47c7-88c6-20bff7aa8a08" providerId="AD" clId="Web-{5E4E6CB5-6C07-64B9-AB04-B2231E2294C0}" dt="2023-10-25T12:38:07.471" v="65" actId="20577"/>
          <ac:spMkLst>
            <pc:docMk/>
            <pc:sldMk cId="1171145118" sldId="269"/>
            <ac:spMk id="2" creationId="{E8EEAAB6-183A-4BC1-A463-218EC21BE089}"/>
          </ac:spMkLst>
        </pc:spChg>
        <pc:spChg chg="mod">
          <ac:chgData name="VIGUIE Lorens" userId="S::lorens.viguie@ynov.com::13746d67-8d59-47c7-88c6-20bff7aa8a08" providerId="AD" clId="Web-{5E4E6CB5-6C07-64B9-AB04-B2231E2294C0}" dt="2023-10-25T12:39:32.223" v="116" actId="20577"/>
          <ac:spMkLst>
            <pc:docMk/>
            <pc:sldMk cId="1171145118" sldId="269"/>
            <ac:spMk id="3" creationId="{3D6CC20B-3822-5741-511E-CB094C904D73}"/>
          </ac:spMkLst>
        </pc:spChg>
      </pc:sldChg>
      <pc:sldChg chg="addSp delSp modSp new mod setBg addAnim">
        <pc:chgData name="VIGUIE Lorens" userId="S::lorens.viguie@ynov.com::13746d67-8d59-47c7-88c6-20bff7aa8a08" providerId="AD" clId="Web-{5E4E6CB5-6C07-64B9-AB04-B2231E2294C0}" dt="2023-10-25T12:43:29.227" v="167"/>
        <pc:sldMkLst>
          <pc:docMk/>
          <pc:sldMk cId="3111365870" sldId="270"/>
        </pc:sldMkLst>
        <pc:spChg chg="mod">
          <ac:chgData name="VIGUIE Lorens" userId="S::lorens.viguie@ynov.com::13746d67-8d59-47c7-88c6-20bff7aa8a08" providerId="AD" clId="Web-{5E4E6CB5-6C07-64B9-AB04-B2231E2294C0}" dt="2023-10-25T12:40:10.145" v="126"/>
          <ac:spMkLst>
            <pc:docMk/>
            <pc:sldMk cId="3111365870" sldId="270"/>
            <ac:spMk id="2" creationId="{66DA3645-5ECE-28D9-8CA9-0AE40647E9E0}"/>
          </ac:spMkLst>
        </pc:spChg>
        <pc:spChg chg="add del mod">
          <ac:chgData name="VIGUIE Lorens" userId="S::lorens.viguie@ynov.com::13746d67-8d59-47c7-88c6-20bff7aa8a08" providerId="AD" clId="Web-{5E4E6CB5-6C07-64B9-AB04-B2231E2294C0}" dt="2023-10-25T12:41:14.725" v="161" actId="20577"/>
          <ac:spMkLst>
            <pc:docMk/>
            <pc:sldMk cId="3111365870" sldId="270"/>
            <ac:spMk id="3" creationId="{67A0E919-C478-D6FB-463C-1113EFD21E0B}"/>
          </ac:spMkLst>
        </pc:spChg>
        <pc:spChg chg="add">
          <ac:chgData name="VIGUIE Lorens" userId="S::lorens.viguie@ynov.com::13746d67-8d59-47c7-88c6-20bff7aa8a08" providerId="AD" clId="Web-{5E4E6CB5-6C07-64B9-AB04-B2231E2294C0}" dt="2023-10-25T12:40:10.145" v="126"/>
          <ac:spMkLst>
            <pc:docMk/>
            <pc:sldMk cId="3111365870" sldId="270"/>
            <ac:spMk id="10" creationId="{4643CFF5-3073-44B6-9A56-4CAF096FFF17}"/>
          </ac:spMkLst>
        </pc:spChg>
        <pc:spChg chg="add">
          <ac:chgData name="VIGUIE Lorens" userId="S::lorens.viguie@ynov.com::13746d67-8d59-47c7-88c6-20bff7aa8a08" providerId="AD" clId="Web-{5E4E6CB5-6C07-64B9-AB04-B2231E2294C0}" dt="2023-10-25T12:40:10.145" v="126"/>
          <ac:spMkLst>
            <pc:docMk/>
            <pc:sldMk cId="3111365870" sldId="270"/>
            <ac:spMk id="12" creationId="{955DEFE8-24AF-47F7-B020-D4D76ABA1830}"/>
          </ac:spMkLst>
        </pc:spChg>
        <pc:spChg chg="add">
          <ac:chgData name="VIGUIE Lorens" userId="S::lorens.viguie@ynov.com::13746d67-8d59-47c7-88c6-20bff7aa8a08" providerId="AD" clId="Web-{5E4E6CB5-6C07-64B9-AB04-B2231E2294C0}" dt="2023-10-25T12:40:10.145" v="126"/>
          <ac:spMkLst>
            <pc:docMk/>
            <pc:sldMk cId="3111365870" sldId="270"/>
            <ac:spMk id="14" creationId="{6EAE3873-25FC-4346-B1D5-82E5F9D953ED}"/>
          </ac:spMkLst>
        </pc:spChg>
        <pc:picChg chg="add del mod ord">
          <ac:chgData name="VIGUIE Lorens" userId="S::lorens.viguie@ynov.com::13746d67-8d59-47c7-88c6-20bff7aa8a08" providerId="AD" clId="Web-{5E4E6CB5-6C07-64B9-AB04-B2231E2294C0}" dt="2023-10-25T12:39:46.645" v="121"/>
          <ac:picMkLst>
            <pc:docMk/>
            <pc:sldMk cId="3111365870" sldId="270"/>
            <ac:picMk id="4" creationId="{5922683B-317F-E90E-B11C-2434F82A1340}"/>
          </ac:picMkLst>
        </pc:picChg>
        <pc:picChg chg="add mod">
          <ac:chgData name="VIGUIE Lorens" userId="S::lorens.viguie@ynov.com::13746d67-8d59-47c7-88c6-20bff7aa8a08" providerId="AD" clId="Web-{5E4E6CB5-6C07-64B9-AB04-B2231E2294C0}" dt="2023-10-25T12:40:18.708" v="128" actId="1076"/>
          <ac:picMkLst>
            <pc:docMk/>
            <pc:sldMk cId="3111365870" sldId="270"/>
            <ac:picMk id="5" creationId="{F7C19566-0A4B-EC2C-DF67-A3CC1C3A49F2}"/>
          </ac:picMkLst>
        </pc:picChg>
      </pc:sldChg>
      <pc:sldChg chg="modSp new">
        <pc:chgData name="VIGUIE Lorens" userId="S::lorens.viguie@ynov.com::13746d67-8d59-47c7-88c6-20bff7aa8a08" providerId="AD" clId="Web-{5E4E6CB5-6C07-64B9-AB04-B2231E2294C0}" dt="2023-10-25T12:45:26.183" v="178" actId="20577"/>
        <pc:sldMkLst>
          <pc:docMk/>
          <pc:sldMk cId="2437783403" sldId="271"/>
        </pc:sldMkLst>
        <pc:spChg chg="mod">
          <ac:chgData name="VIGUIE Lorens" userId="S::lorens.viguie@ynov.com::13746d67-8d59-47c7-88c6-20bff7aa8a08" providerId="AD" clId="Web-{5E4E6CB5-6C07-64B9-AB04-B2231E2294C0}" dt="2023-10-25T12:44:24.978" v="173" actId="20577"/>
          <ac:spMkLst>
            <pc:docMk/>
            <pc:sldMk cId="2437783403" sldId="271"/>
            <ac:spMk id="2" creationId="{09C3080E-3250-5B73-9F54-CE3C7956C12C}"/>
          </ac:spMkLst>
        </pc:spChg>
        <pc:spChg chg="mod">
          <ac:chgData name="VIGUIE Lorens" userId="S::lorens.viguie@ynov.com::13746d67-8d59-47c7-88c6-20bff7aa8a08" providerId="AD" clId="Web-{5E4E6CB5-6C07-64B9-AB04-B2231E2294C0}" dt="2023-10-25T12:45:26.183" v="178" actId="20577"/>
          <ac:spMkLst>
            <pc:docMk/>
            <pc:sldMk cId="2437783403" sldId="271"/>
            <ac:spMk id="3" creationId="{69F665AA-54A0-D657-330C-6376ED128AA8}"/>
          </ac:spMkLst>
        </pc:spChg>
      </pc:sldChg>
      <pc:sldChg chg="modSp new">
        <pc:chgData name="VIGUIE Lorens" userId="S::lorens.viguie@ynov.com::13746d67-8d59-47c7-88c6-20bff7aa8a08" providerId="AD" clId="Web-{5E4E6CB5-6C07-64B9-AB04-B2231E2294C0}" dt="2023-10-25T12:47:31.388" v="200" actId="20577"/>
        <pc:sldMkLst>
          <pc:docMk/>
          <pc:sldMk cId="1683891336" sldId="272"/>
        </pc:sldMkLst>
        <pc:spChg chg="mod">
          <ac:chgData name="VIGUIE Lorens" userId="S::lorens.viguie@ynov.com::13746d67-8d59-47c7-88c6-20bff7aa8a08" providerId="AD" clId="Web-{5E4E6CB5-6C07-64B9-AB04-B2231E2294C0}" dt="2023-10-25T12:45:36.183" v="186" actId="20577"/>
          <ac:spMkLst>
            <pc:docMk/>
            <pc:sldMk cId="1683891336" sldId="272"/>
            <ac:spMk id="2" creationId="{BC2A389B-A064-041C-8D99-7C3F7AD22325}"/>
          </ac:spMkLst>
        </pc:spChg>
        <pc:spChg chg="mod">
          <ac:chgData name="VIGUIE Lorens" userId="S::lorens.viguie@ynov.com::13746d67-8d59-47c7-88c6-20bff7aa8a08" providerId="AD" clId="Web-{5E4E6CB5-6C07-64B9-AB04-B2231E2294C0}" dt="2023-10-25T12:47:31.388" v="200" actId="20577"/>
          <ac:spMkLst>
            <pc:docMk/>
            <pc:sldMk cId="1683891336" sldId="272"/>
            <ac:spMk id="3" creationId="{8E94C2F1-D5B9-D995-D665-5DE41E0DFB1D}"/>
          </ac:spMkLst>
        </pc:spChg>
      </pc:sldChg>
      <pc:sldChg chg="addSp modSp new mod setBg addAnim delAnim">
        <pc:chgData name="VIGUIE Lorens" userId="S::lorens.viguie@ynov.com::13746d67-8d59-47c7-88c6-20bff7aa8a08" providerId="AD" clId="Web-{5E4E6CB5-6C07-64B9-AB04-B2231E2294C0}" dt="2023-10-25T12:54:03.692" v="234"/>
        <pc:sldMkLst>
          <pc:docMk/>
          <pc:sldMk cId="3347445825" sldId="273"/>
        </pc:sldMkLst>
        <pc:spChg chg="mod">
          <ac:chgData name="VIGUIE Lorens" userId="S::lorens.viguie@ynov.com::13746d67-8d59-47c7-88c6-20bff7aa8a08" providerId="AD" clId="Web-{5E4E6CB5-6C07-64B9-AB04-B2231E2294C0}" dt="2023-10-25T12:53:07.988" v="230"/>
          <ac:spMkLst>
            <pc:docMk/>
            <pc:sldMk cId="3347445825" sldId="273"/>
            <ac:spMk id="2" creationId="{4E7FEEC3-F410-6469-8176-2C28560A05AF}"/>
          </ac:spMkLst>
        </pc:spChg>
        <pc:spChg chg="mod">
          <ac:chgData name="VIGUIE Lorens" userId="S::lorens.viguie@ynov.com::13746d67-8d59-47c7-88c6-20bff7aa8a08" providerId="AD" clId="Web-{5E4E6CB5-6C07-64B9-AB04-B2231E2294C0}" dt="2023-10-25T12:53:07.988" v="230"/>
          <ac:spMkLst>
            <pc:docMk/>
            <pc:sldMk cId="3347445825" sldId="273"/>
            <ac:spMk id="3" creationId="{07EDB26E-F6D1-20BA-A3AD-6D6DE88C47B9}"/>
          </ac:spMkLst>
        </pc:spChg>
        <pc:spChg chg="add">
          <ac:chgData name="VIGUIE Lorens" userId="S::lorens.viguie@ynov.com::13746d67-8d59-47c7-88c6-20bff7aa8a08" providerId="AD" clId="Web-{5E4E6CB5-6C07-64B9-AB04-B2231E2294C0}" dt="2023-10-25T12:53:07.988" v="230"/>
          <ac:spMkLst>
            <pc:docMk/>
            <pc:sldMk cId="3347445825" sldId="273"/>
            <ac:spMk id="9" creationId="{93DAF4AA-9270-40B5-B73C-B11B9A92F0BC}"/>
          </ac:spMkLst>
        </pc:spChg>
        <pc:spChg chg="add">
          <ac:chgData name="VIGUIE Lorens" userId="S::lorens.viguie@ynov.com::13746d67-8d59-47c7-88c6-20bff7aa8a08" providerId="AD" clId="Web-{5E4E6CB5-6C07-64B9-AB04-B2231E2294C0}" dt="2023-10-25T12:53:07.988" v="230"/>
          <ac:spMkLst>
            <pc:docMk/>
            <pc:sldMk cId="3347445825" sldId="273"/>
            <ac:spMk id="11" creationId="{31D5E60A-D6B1-4F21-A993-313958AF0C00}"/>
          </ac:spMkLst>
        </pc:spChg>
        <pc:spChg chg="add">
          <ac:chgData name="VIGUIE Lorens" userId="S::lorens.viguie@ynov.com::13746d67-8d59-47c7-88c6-20bff7aa8a08" providerId="AD" clId="Web-{5E4E6CB5-6C07-64B9-AB04-B2231E2294C0}" dt="2023-10-25T12:53:07.988" v="230"/>
          <ac:spMkLst>
            <pc:docMk/>
            <pc:sldMk cId="3347445825" sldId="273"/>
            <ac:spMk id="13" creationId="{5B7BB16B-E108-4C64-97D5-7AC67CC5E2C7}"/>
          </ac:spMkLst>
        </pc:spChg>
        <pc:spChg chg="add">
          <ac:chgData name="VIGUIE Lorens" userId="S::lorens.viguie@ynov.com::13746d67-8d59-47c7-88c6-20bff7aa8a08" providerId="AD" clId="Web-{5E4E6CB5-6C07-64B9-AB04-B2231E2294C0}" dt="2023-10-25T12:53:07.988" v="230"/>
          <ac:spMkLst>
            <pc:docMk/>
            <pc:sldMk cId="3347445825" sldId="273"/>
            <ac:spMk id="15" creationId="{A5F6A003-4671-4F7B-A12E-2946D61E435F}"/>
          </ac:spMkLst>
        </pc:spChg>
        <pc:picChg chg="add mod">
          <ac:chgData name="VIGUIE Lorens" userId="S::lorens.viguie@ynov.com::13746d67-8d59-47c7-88c6-20bff7aa8a08" providerId="AD" clId="Web-{5E4E6CB5-6C07-64B9-AB04-B2231E2294C0}" dt="2023-10-25T12:53:07.988" v="230"/>
          <ac:picMkLst>
            <pc:docMk/>
            <pc:sldMk cId="3347445825" sldId="273"/>
            <ac:picMk id="4" creationId="{A39FD618-8595-6EFD-8408-FFF90AD074A3}"/>
          </ac:picMkLst>
        </pc:picChg>
      </pc:sldChg>
      <pc:sldChg chg="addSp modSp new addAnim">
        <pc:chgData name="VIGUIE Lorens" userId="S::lorens.viguie@ynov.com::13746d67-8d59-47c7-88c6-20bff7aa8a08" providerId="AD" clId="Web-{5E4E6CB5-6C07-64B9-AB04-B2231E2294C0}" dt="2023-10-25T12:59:12.933" v="242"/>
        <pc:sldMkLst>
          <pc:docMk/>
          <pc:sldMk cId="2445506230" sldId="274"/>
        </pc:sldMkLst>
        <pc:spChg chg="mod">
          <ac:chgData name="VIGUIE Lorens" userId="S::lorens.viguie@ynov.com::13746d67-8d59-47c7-88c6-20bff7aa8a08" providerId="AD" clId="Web-{5E4E6CB5-6C07-64B9-AB04-B2231E2294C0}" dt="2023-10-25T12:47:53.763" v="217" actId="20577"/>
          <ac:spMkLst>
            <pc:docMk/>
            <pc:sldMk cId="2445506230" sldId="274"/>
            <ac:spMk id="2" creationId="{2505F90D-D65E-954B-566C-166ECB135BEA}"/>
          </ac:spMkLst>
        </pc:spChg>
        <pc:spChg chg="mod">
          <ac:chgData name="VIGUIE Lorens" userId="S::lorens.viguie@ynov.com::13746d67-8d59-47c7-88c6-20bff7aa8a08" providerId="AD" clId="Web-{5E4E6CB5-6C07-64B9-AB04-B2231E2294C0}" dt="2023-10-25T12:59:00.901" v="239" actId="20577"/>
          <ac:spMkLst>
            <pc:docMk/>
            <pc:sldMk cId="2445506230" sldId="274"/>
            <ac:spMk id="3" creationId="{BC659B96-EA4F-A02B-2CAD-3641460B2E8B}"/>
          </ac:spMkLst>
        </pc:spChg>
        <pc:picChg chg="add mod">
          <ac:chgData name="VIGUIE Lorens" userId="S::lorens.viguie@ynov.com::13746d67-8d59-47c7-88c6-20bff7aa8a08" providerId="AD" clId="Web-{5E4E6CB5-6C07-64B9-AB04-B2231E2294C0}" dt="2023-10-25T12:59:01.042" v="240"/>
          <ac:picMkLst>
            <pc:docMk/>
            <pc:sldMk cId="2445506230" sldId="274"/>
            <ac:picMk id="4" creationId="{D9E3B213-530F-88DC-AB79-5AE0B9490FA2}"/>
          </ac:picMkLst>
        </pc:picChg>
      </pc:sldChg>
      <pc:sldChg chg="addSp modSp new mod setBg addAnim">
        <pc:chgData name="VIGUIE Lorens" userId="S::lorens.viguie@ynov.com::13746d67-8d59-47c7-88c6-20bff7aa8a08" providerId="AD" clId="Web-{5E4E6CB5-6C07-64B9-AB04-B2231E2294C0}" dt="2023-10-25T13:08:12.490" v="249"/>
        <pc:sldMkLst>
          <pc:docMk/>
          <pc:sldMk cId="1111386963" sldId="275"/>
        </pc:sldMkLst>
        <pc:spChg chg="mod">
          <ac:chgData name="VIGUIE Lorens" userId="S::lorens.viguie@ynov.com::13746d67-8d59-47c7-88c6-20bff7aa8a08" providerId="AD" clId="Web-{5E4E6CB5-6C07-64B9-AB04-B2231E2294C0}" dt="2023-10-25T13:08:04.114" v="247"/>
          <ac:spMkLst>
            <pc:docMk/>
            <pc:sldMk cId="1111386963" sldId="275"/>
            <ac:spMk id="2" creationId="{78525A24-E5A3-2129-F1A0-AEA1304B0CC9}"/>
          </ac:spMkLst>
        </pc:spChg>
        <pc:spChg chg="mod">
          <ac:chgData name="VIGUIE Lorens" userId="S::lorens.viguie@ynov.com::13746d67-8d59-47c7-88c6-20bff7aa8a08" providerId="AD" clId="Web-{5E4E6CB5-6C07-64B9-AB04-B2231E2294C0}" dt="2023-10-25T13:08:04.114" v="247"/>
          <ac:spMkLst>
            <pc:docMk/>
            <pc:sldMk cId="1111386963" sldId="275"/>
            <ac:spMk id="3" creationId="{82EE7067-8FE3-E04E-AD8F-31C42A2C6AE8}"/>
          </ac:spMkLst>
        </pc:spChg>
        <pc:spChg chg="add">
          <ac:chgData name="VIGUIE Lorens" userId="S::lorens.viguie@ynov.com::13746d67-8d59-47c7-88c6-20bff7aa8a08" providerId="AD" clId="Web-{5E4E6CB5-6C07-64B9-AB04-B2231E2294C0}" dt="2023-10-25T13:08:04.114" v="247"/>
          <ac:spMkLst>
            <pc:docMk/>
            <pc:sldMk cId="1111386963" sldId="275"/>
            <ac:spMk id="9" creationId="{11D6A2A3-F101-46F7-8B6F-1C699CAFE9AD}"/>
          </ac:spMkLst>
        </pc:spChg>
        <pc:spChg chg="add">
          <ac:chgData name="VIGUIE Lorens" userId="S::lorens.viguie@ynov.com::13746d67-8d59-47c7-88c6-20bff7aa8a08" providerId="AD" clId="Web-{5E4E6CB5-6C07-64B9-AB04-B2231E2294C0}" dt="2023-10-25T13:08:04.114" v="247"/>
          <ac:spMkLst>
            <pc:docMk/>
            <pc:sldMk cId="1111386963" sldId="275"/>
            <ac:spMk id="11" creationId="{529E760E-527D-4053-A309-F2BDE12501CD}"/>
          </ac:spMkLst>
        </pc:spChg>
        <pc:spChg chg="add">
          <ac:chgData name="VIGUIE Lorens" userId="S::lorens.viguie@ynov.com::13746d67-8d59-47c7-88c6-20bff7aa8a08" providerId="AD" clId="Web-{5E4E6CB5-6C07-64B9-AB04-B2231E2294C0}" dt="2023-10-25T13:08:04.114" v="247"/>
          <ac:spMkLst>
            <pc:docMk/>
            <pc:sldMk cId="1111386963" sldId="275"/>
            <ac:spMk id="13" creationId="{4153D448-4ED1-429A-A28C-8316DE7CAF7E}"/>
          </ac:spMkLst>
        </pc:spChg>
        <pc:picChg chg="add mod">
          <ac:chgData name="VIGUIE Lorens" userId="S::lorens.viguie@ynov.com::13746d67-8d59-47c7-88c6-20bff7aa8a08" providerId="AD" clId="Web-{5E4E6CB5-6C07-64B9-AB04-B2231E2294C0}" dt="2023-10-25T13:08:04.114" v="247"/>
          <ac:picMkLst>
            <pc:docMk/>
            <pc:sldMk cId="1111386963" sldId="275"/>
            <ac:picMk id="4" creationId="{20196E2F-8220-DF71-7180-BEC915B6D45C}"/>
          </ac:picMkLst>
        </pc:picChg>
      </pc:sldChg>
      <pc:sldChg chg="modSp new">
        <pc:chgData name="VIGUIE Lorens" userId="S::lorens.viguie@ynov.com::13746d67-8d59-47c7-88c6-20bff7aa8a08" providerId="AD" clId="Web-{5E4E6CB5-6C07-64B9-AB04-B2231E2294C0}" dt="2023-10-25T13:35:32.017" v="276" actId="20577"/>
        <pc:sldMkLst>
          <pc:docMk/>
          <pc:sldMk cId="1022658172" sldId="276"/>
        </pc:sldMkLst>
        <pc:spChg chg="mod">
          <ac:chgData name="VIGUIE Lorens" userId="S::lorens.viguie@ynov.com::13746d67-8d59-47c7-88c6-20bff7aa8a08" providerId="AD" clId="Web-{5E4E6CB5-6C07-64B9-AB04-B2231E2294C0}" dt="2023-10-25T13:34:48.955" v="263" actId="20577"/>
          <ac:spMkLst>
            <pc:docMk/>
            <pc:sldMk cId="1022658172" sldId="276"/>
            <ac:spMk id="2" creationId="{F1AC4F4B-B1D6-C47A-1A45-E1E2E529F24B}"/>
          </ac:spMkLst>
        </pc:spChg>
        <pc:spChg chg="mod">
          <ac:chgData name="VIGUIE Lorens" userId="S::lorens.viguie@ynov.com::13746d67-8d59-47c7-88c6-20bff7aa8a08" providerId="AD" clId="Web-{5E4E6CB5-6C07-64B9-AB04-B2231E2294C0}" dt="2023-10-25T13:35:32.017" v="276" actId="20577"/>
          <ac:spMkLst>
            <pc:docMk/>
            <pc:sldMk cId="1022658172" sldId="276"/>
            <ac:spMk id="3" creationId="{9097D2AA-211D-F806-29C5-7342ADBE6459}"/>
          </ac:spMkLst>
        </pc:spChg>
      </pc:sldChg>
      <pc:sldChg chg="addSp modSp new">
        <pc:chgData name="VIGUIE Lorens" userId="S::lorens.viguie@ynov.com::13746d67-8d59-47c7-88c6-20bff7aa8a08" providerId="AD" clId="Web-{5E4E6CB5-6C07-64B9-AB04-B2231E2294C0}" dt="2023-10-25T13:37:47.799" v="312" actId="20577"/>
        <pc:sldMkLst>
          <pc:docMk/>
          <pc:sldMk cId="556268912" sldId="277"/>
        </pc:sldMkLst>
        <pc:spChg chg="mod">
          <ac:chgData name="VIGUIE Lorens" userId="S::lorens.viguie@ynov.com::13746d67-8d59-47c7-88c6-20bff7aa8a08" providerId="AD" clId="Web-{5E4E6CB5-6C07-64B9-AB04-B2231E2294C0}" dt="2023-10-25T13:35:56.283" v="286" actId="20577"/>
          <ac:spMkLst>
            <pc:docMk/>
            <pc:sldMk cId="556268912" sldId="277"/>
            <ac:spMk id="2" creationId="{B239DD2B-530C-FE0F-E496-9BF7FBB87BE8}"/>
          </ac:spMkLst>
        </pc:spChg>
        <pc:spChg chg="mod">
          <ac:chgData name="VIGUIE Lorens" userId="S::lorens.viguie@ynov.com::13746d67-8d59-47c7-88c6-20bff7aa8a08" providerId="AD" clId="Web-{5E4E6CB5-6C07-64B9-AB04-B2231E2294C0}" dt="2023-10-25T13:37:47.799" v="312" actId="20577"/>
          <ac:spMkLst>
            <pc:docMk/>
            <pc:sldMk cId="556268912" sldId="277"/>
            <ac:spMk id="3" creationId="{1111B42B-2429-281D-600E-E7AA2ED91797}"/>
          </ac:spMkLst>
        </pc:spChg>
        <pc:picChg chg="add mod">
          <ac:chgData name="VIGUIE Lorens" userId="S::lorens.viguie@ynov.com::13746d67-8d59-47c7-88c6-20bff7aa8a08" providerId="AD" clId="Web-{5E4E6CB5-6C07-64B9-AB04-B2231E2294C0}" dt="2023-10-25T13:36:28.767" v="292" actId="1076"/>
          <ac:picMkLst>
            <pc:docMk/>
            <pc:sldMk cId="556268912" sldId="277"/>
            <ac:picMk id="4" creationId="{2F300D4B-D43B-3341-1F14-388B246849A3}"/>
          </ac:picMkLst>
        </pc:picChg>
        <pc:picChg chg="add mod">
          <ac:chgData name="VIGUIE Lorens" userId="S::lorens.viguie@ynov.com::13746d67-8d59-47c7-88c6-20bff7aa8a08" providerId="AD" clId="Web-{5E4E6CB5-6C07-64B9-AB04-B2231E2294C0}" dt="2023-10-25T13:37:12.220" v="309" actId="1076"/>
          <ac:picMkLst>
            <pc:docMk/>
            <pc:sldMk cId="556268912" sldId="277"/>
            <ac:picMk id="5" creationId="{CE2CD88A-E28A-F302-2E5D-B39704DF3A4A}"/>
          </ac:picMkLst>
        </pc:picChg>
        <pc:picChg chg="add mod">
          <ac:chgData name="VIGUIE Lorens" userId="S::lorens.viguie@ynov.com::13746d67-8d59-47c7-88c6-20bff7aa8a08" providerId="AD" clId="Web-{5E4E6CB5-6C07-64B9-AB04-B2231E2294C0}" dt="2023-10-25T13:37:42.549" v="311" actId="1076"/>
          <ac:picMkLst>
            <pc:docMk/>
            <pc:sldMk cId="556268912" sldId="277"/>
            <ac:picMk id="6" creationId="{0B319788-1F66-C1F9-B52F-444434B2D0D8}"/>
          </ac:picMkLst>
        </pc:picChg>
      </pc:sldChg>
      <pc:sldChg chg="addSp modSp new">
        <pc:chgData name="VIGUIE Lorens" userId="S::lorens.viguie@ynov.com::13746d67-8d59-47c7-88c6-20bff7aa8a08" providerId="AD" clId="Web-{5E4E6CB5-6C07-64B9-AB04-B2231E2294C0}" dt="2023-10-25T14:47:02.858" v="359" actId="1076"/>
        <pc:sldMkLst>
          <pc:docMk/>
          <pc:sldMk cId="609640013" sldId="278"/>
        </pc:sldMkLst>
        <pc:spChg chg="mod">
          <ac:chgData name="VIGUIE Lorens" userId="S::lorens.viguie@ynov.com::13746d67-8d59-47c7-88c6-20bff7aa8a08" providerId="AD" clId="Web-{5E4E6CB5-6C07-64B9-AB04-B2231E2294C0}" dt="2023-10-25T14:44:26.998" v="325" actId="20577"/>
          <ac:spMkLst>
            <pc:docMk/>
            <pc:sldMk cId="609640013" sldId="278"/>
            <ac:spMk id="2" creationId="{04D6AE9A-95A1-A969-01DE-26FDD39E2CDC}"/>
          </ac:spMkLst>
        </pc:spChg>
        <pc:spChg chg="mod">
          <ac:chgData name="VIGUIE Lorens" userId="S::lorens.viguie@ynov.com::13746d67-8d59-47c7-88c6-20bff7aa8a08" providerId="AD" clId="Web-{5E4E6CB5-6C07-64B9-AB04-B2231E2294C0}" dt="2023-10-25T14:46:52.390" v="355" actId="20577"/>
          <ac:spMkLst>
            <pc:docMk/>
            <pc:sldMk cId="609640013" sldId="278"/>
            <ac:spMk id="3" creationId="{368E81F4-69ED-D744-D00A-F99EA48DA9F8}"/>
          </ac:spMkLst>
        </pc:spChg>
        <pc:picChg chg="add mod">
          <ac:chgData name="VIGUIE Lorens" userId="S::lorens.viguie@ynov.com::13746d67-8d59-47c7-88c6-20bff7aa8a08" providerId="AD" clId="Web-{5E4E6CB5-6C07-64B9-AB04-B2231E2294C0}" dt="2023-10-25T14:47:02.858" v="359" actId="1076"/>
          <ac:picMkLst>
            <pc:docMk/>
            <pc:sldMk cId="609640013" sldId="278"/>
            <ac:picMk id="4" creationId="{28D1C20E-101D-3576-FE68-58409718BFC2}"/>
          </ac:picMkLst>
        </pc:picChg>
      </pc:sldChg>
      <pc:sldChg chg="addSp delSp modSp new">
        <pc:chgData name="VIGUIE Lorens" userId="S::lorens.viguie@ynov.com::13746d67-8d59-47c7-88c6-20bff7aa8a08" providerId="AD" clId="Web-{5E4E6CB5-6C07-64B9-AB04-B2231E2294C0}" dt="2023-10-25T14:50:19.329" v="457" actId="20577"/>
        <pc:sldMkLst>
          <pc:docMk/>
          <pc:sldMk cId="2385886574" sldId="279"/>
        </pc:sldMkLst>
        <pc:spChg chg="mod">
          <ac:chgData name="VIGUIE Lorens" userId="S::lorens.viguie@ynov.com::13746d67-8d59-47c7-88c6-20bff7aa8a08" providerId="AD" clId="Web-{5E4E6CB5-6C07-64B9-AB04-B2231E2294C0}" dt="2023-10-25T14:49:41.485" v="443" actId="20577"/>
          <ac:spMkLst>
            <pc:docMk/>
            <pc:sldMk cId="2385886574" sldId="279"/>
            <ac:spMk id="2" creationId="{4DA3A145-5B34-0CC4-0B4D-8B5C6D90A3CC}"/>
          </ac:spMkLst>
        </pc:spChg>
        <pc:spChg chg="del">
          <ac:chgData name="VIGUIE Lorens" userId="S::lorens.viguie@ynov.com::13746d67-8d59-47c7-88c6-20bff7aa8a08" providerId="AD" clId="Web-{5E4E6CB5-6C07-64B9-AB04-B2231E2294C0}" dt="2023-10-25T14:48:09.109" v="370"/>
          <ac:spMkLst>
            <pc:docMk/>
            <pc:sldMk cId="2385886574" sldId="279"/>
            <ac:spMk id="3" creationId="{87932805-8333-C7EC-118D-0380786AB233}"/>
          </ac:spMkLst>
        </pc:spChg>
        <pc:spChg chg="add del mod">
          <ac:chgData name="VIGUIE Lorens" userId="S::lorens.viguie@ynov.com::13746d67-8d59-47c7-88c6-20bff7aa8a08" providerId="AD" clId="Web-{5E4E6CB5-6C07-64B9-AB04-B2231E2294C0}" dt="2023-10-25T14:50:19.329" v="457" actId="20577"/>
          <ac:spMkLst>
            <pc:docMk/>
            <pc:sldMk cId="2385886574" sldId="279"/>
            <ac:spMk id="6" creationId="{51B3A88F-8937-9442-C668-0A6E3298ABBC}"/>
          </ac:spMkLst>
        </pc:spChg>
        <pc:picChg chg="add del mod ord">
          <ac:chgData name="VIGUIE Lorens" userId="S::lorens.viguie@ynov.com::13746d67-8d59-47c7-88c6-20bff7aa8a08" providerId="AD" clId="Web-{5E4E6CB5-6C07-64B9-AB04-B2231E2294C0}" dt="2023-10-25T14:48:10.562" v="371"/>
          <ac:picMkLst>
            <pc:docMk/>
            <pc:sldMk cId="2385886574" sldId="279"/>
            <ac:picMk id="4" creationId="{7D3A6F12-3850-BB88-FCAF-9B133AC07981}"/>
          </ac:picMkLst>
        </pc:picChg>
        <pc:picChg chg="add del mod ord">
          <ac:chgData name="VIGUIE Lorens" userId="S::lorens.viguie@ynov.com::13746d67-8d59-47c7-88c6-20bff7aa8a08" providerId="AD" clId="Web-{5E4E6CB5-6C07-64B9-AB04-B2231E2294C0}" dt="2023-10-25T14:48:28.219" v="377"/>
          <ac:picMkLst>
            <pc:docMk/>
            <pc:sldMk cId="2385886574" sldId="279"/>
            <ac:picMk id="7" creationId="{3AD62BA9-AF6E-25C9-D922-7E2B32CECDC7}"/>
          </ac:picMkLst>
        </pc:picChg>
        <pc:picChg chg="add mod">
          <ac:chgData name="VIGUIE Lorens" userId="S::lorens.viguie@ynov.com::13746d67-8d59-47c7-88c6-20bff7aa8a08" providerId="AD" clId="Web-{5E4E6CB5-6C07-64B9-AB04-B2231E2294C0}" dt="2023-10-25T14:48:39.500" v="384" actId="1076"/>
          <ac:picMkLst>
            <pc:docMk/>
            <pc:sldMk cId="2385886574" sldId="279"/>
            <ac:picMk id="8" creationId="{26B00D6B-C70D-90DC-BBE4-84859F793C97}"/>
          </ac:picMkLst>
        </pc:picChg>
      </pc:sldChg>
      <pc:sldChg chg="addSp modSp new">
        <pc:chgData name="VIGUIE Lorens" userId="S::lorens.viguie@ynov.com::13746d67-8d59-47c7-88c6-20bff7aa8a08" providerId="AD" clId="Web-{5E4E6CB5-6C07-64B9-AB04-B2231E2294C0}" dt="2023-10-25T14:52:21.111" v="520" actId="20577"/>
        <pc:sldMkLst>
          <pc:docMk/>
          <pc:sldMk cId="1950474930" sldId="280"/>
        </pc:sldMkLst>
        <pc:spChg chg="mod">
          <ac:chgData name="VIGUIE Lorens" userId="S::lorens.viguie@ynov.com::13746d67-8d59-47c7-88c6-20bff7aa8a08" providerId="AD" clId="Web-{5E4E6CB5-6C07-64B9-AB04-B2231E2294C0}" dt="2023-10-25T14:51:15.126" v="476" actId="20577"/>
          <ac:spMkLst>
            <pc:docMk/>
            <pc:sldMk cId="1950474930" sldId="280"/>
            <ac:spMk id="2" creationId="{7DC39F30-DEA7-7D07-B40A-297326DDAE08}"/>
          </ac:spMkLst>
        </pc:spChg>
        <pc:spChg chg="mod">
          <ac:chgData name="VIGUIE Lorens" userId="S::lorens.viguie@ynov.com::13746d67-8d59-47c7-88c6-20bff7aa8a08" providerId="AD" clId="Web-{5E4E6CB5-6C07-64B9-AB04-B2231E2294C0}" dt="2023-10-25T14:52:21.111" v="520" actId="20577"/>
          <ac:spMkLst>
            <pc:docMk/>
            <pc:sldMk cId="1950474930" sldId="280"/>
            <ac:spMk id="3" creationId="{133C27DB-1FDC-4F1B-4A67-0B6C85438E99}"/>
          </ac:spMkLst>
        </pc:spChg>
        <pc:picChg chg="add mod">
          <ac:chgData name="VIGUIE Lorens" userId="S::lorens.viguie@ynov.com::13746d67-8d59-47c7-88c6-20bff7aa8a08" providerId="AD" clId="Web-{5E4E6CB5-6C07-64B9-AB04-B2231E2294C0}" dt="2023-10-25T14:51:02.704" v="466" actId="1076"/>
          <ac:picMkLst>
            <pc:docMk/>
            <pc:sldMk cId="1950474930" sldId="280"/>
            <ac:picMk id="4" creationId="{69719B4D-407F-FAAC-900C-B196087EBDF7}"/>
          </ac:picMkLst>
        </pc:picChg>
      </pc:sldChg>
      <pc:sldChg chg="addSp modSp new">
        <pc:chgData name="VIGUIE Lorens" userId="S::lorens.viguie@ynov.com::13746d67-8d59-47c7-88c6-20bff7aa8a08" providerId="AD" clId="Web-{5E4E6CB5-6C07-64B9-AB04-B2231E2294C0}" dt="2023-10-25T14:54:46.769" v="590" actId="20577"/>
        <pc:sldMkLst>
          <pc:docMk/>
          <pc:sldMk cId="576056053" sldId="281"/>
        </pc:sldMkLst>
        <pc:spChg chg="mod">
          <ac:chgData name="VIGUIE Lorens" userId="S::lorens.viguie@ynov.com::13746d67-8d59-47c7-88c6-20bff7aa8a08" providerId="AD" clId="Web-{5E4E6CB5-6C07-64B9-AB04-B2231E2294C0}" dt="2023-10-25T14:53:15.596" v="529" actId="20577"/>
          <ac:spMkLst>
            <pc:docMk/>
            <pc:sldMk cId="576056053" sldId="281"/>
            <ac:spMk id="2" creationId="{64C58A10-FDF4-1507-C641-902A0A75A963}"/>
          </ac:spMkLst>
        </pc:spChg>
        <pc:spChg chg="mod">
          <ac:chgData name="VIGUIE Lorens" userId="S::lorens.viguie@ynov.com::13746d67-8d59-47c7-88c6-20bff7aa8a08" providerId="AD" clId="Web-{5E4E6CB5-6C07-64B9-AB04-B2231E2294C0}" dt="2023-10-25T14:54:46.769" v="590" actId="20577"/>
          <ac:spMkLst>
            <pc:docMk/>
            <pc:sldMk cId="576056053" sldId="281"/>
            <ac:spMk id="3" creationId="{0D0CB7EA-6DF5-2B88-9612-018F12290C6C}"/>
          </ac:spMkLst>
        </pc:spChg>
        <pc:picChg chg="add mod">
          <ac:chgData name="VIGUIE Lorens" userId="S::lorens.viguie@ynov.com::13746d67-8d59-47c7-88c6-20bff7aa8a08" providerId="AD" clId="Web-{5E4E6CB5-6C07-64B9-AB04-B2231E2294C0}" dt="2023-10-25T14:53:29.346" v="535" actId="1076"/>
          <ac:picMkLst>
            <pc:docMk/>
            <pc:sldMk cId="576056053" sldId="281"/>
            <ac:picMk id="4" creationId="{07825DBB-6398-B847-B967-220403B90027}"/>
          </ac:picMkLst>
        </pc:picChg>
      </pc:sldChg>
      <pc:sldChg chg="addSp modSp new">
        <pc:chgData name="VIGUIE Lorens" userId="S::lorens.viguie@ynov.com::13746d67-8d59-47c7-88c6-20bff7aa8a08" providerId="AD" clId="Web-{5E4E6CB5-6C07-64B9-AB04-B2231E2294C0}" dt="2023-10-25T14:55:52.066" v="644" actId="20577"/>
        <pc:sldMkLst>
          <pc:docMk/>
          <pc:sldMk cId="2090484035" sldId="282"/>
        </pc:sldMkLst>
        <pc:spChg chg="mod">
          <ac:chgData name="VIGUIE Lorens" userId="S::lorens.viguie@ynov.com::13746d67-8d59-47c7-88c6-20bff7aa8a08" providerId="AD" clId="Web-{5E4E6CB5-6C07-64B9-AB04-B2231E2294C0}" dt="2023-10-25T14:54:56.363" v="599" actId="20577"/>
          <ac:spMkLst>
            <pc:docMk/>
            <pc:sldMk cId="2090484035" sldId="282"/>
            <ac:spMk id="2" creationId="{006879A1-BAD9-4C80-378E-E9641F9DC7A3}"/>
          </ac:spMkLst>
        </pc:spChg>
        <pc:spChg chg="mod">
          <ac:chgData name="VIGUIE Lorens" userId="S::lorens.viguie@ynov.com::13746d67-8d59-47c7-88c6-20bff7aa8a08" providerId="AD" clId="Web-{5E4E6CB5-6C07-64B9-AB04-B2231E2294C0}" dt="2023-10-25T14:55:52.066" v="644" actId="20577"/>
          <ac:spMkLst>
            <pc:docMk/>
            <pc:sldMk cId="2090484035" sldId="282"/>
            <ac:spMk id="3" creationId="{C4CFB60A-FC33-4041-BB23-55074CBE171F}"/>
          </ac:spMkLst>
        </pc:spChg>
        <pc:picChg chg="add mod">
          <ac:chgData name="VIGUIE Lorens" userId="S::lorens.viguie@ynov.com::13746d67-8d59-47c7-88c6-20bff7aa8a08" providerId="AD" clId="Web-{5E4E6CB5-6C07-64B9-AB04-B2231E2294C0}" dt="2023-10-25T14:55:06.160" v="603" actId="1076"/>
          <ac:picMkLst>
            <pc:docMk/>
            <pc:sldMk cId="2090484035" sldId="282"/>
            <ac:picMk id="4" creationId="{0A3FDCD9-91E3-6C1E-FEB0-E2C0AF1633A6}"/>
          </ac:picMkLst>
        </pc:picChg>
      </pc:sldChg>
      <pc:sldChg chg="addSp modSp new">
        <pc:chgData name="VIGUIE Lorens" userId="S::lorens.viguie@ynov.com::13746d67-8d59-47c7-88c6-20bff7aa8a08" providerId="AD" clId="Web-{5E4E6CB5-6C07-64B9-AB04-B2231E2294C0}" dt="2023-10-25T15:00:21.834" v="818" actId="20577"/>
        <pc:sldMkLst>
          <pc:docMk/>
          <pc:sldMk cId="1453563850" sldId="283"/>
        </pc:sldMkLst>
        <pc:spChg chg="mod">
          <ac:chgData name="VIGUIE Lorens" userId="S::lorens.viguie@ynov.com::13746d67-8d59-47c7-88c6-20bff7aa8a08" providerId="AD" clId="Web-{5E4E6CB5-6C07-64B9-AB04-B2231E2294C0}" dt="2023-10-25T14:56:50.645" v="656" actId="20577"/>
          <ac:spMkLst>
            <pc:docMk/>
            <pc:sldMk cId="1453563850" sldId="283"/>
            <ac:spMk id="2" creationId="{2AD752B7-4432-C6D3-0E61-58C7E7273258}"/>
          </ac:spMkLst>
        </pc:spChg>
        <pc:spChg chg="mod">
          <ac:chgData name="VIGUIE Lorens" userId="S::lorens.viguie@ynov.com::13746d67-8d59-47c7-88c6-20bff7aa8a08" providerId="AD" clId="Web-{5E4E6CB5-6C07-64B9-AB04-B2231E2294C0}" dt="2023-10-25T15:00:21.834" v="818" actId="20577"/>
          <ac:spMkLst>
            <pc:docMk/>
            <pc:sldMk cId="1453563850" sldId="283"/>
            <ac:spMk id="3" creationId="{A3385988-4F3C-2A3E-9C30-F4B2548EB94E}"/>
          </ac:spMkLst>
        </pc:spChg>
        <pc:picChg chg="add mod">
          <ac:chgData name="VIGUIE Lorens" userId="S::lorens.viguie@ynov.com::13746d67-8d59-47c7-88c6-20bff7aa8a08" providerId="AD" clId="Web-{5E4E6CB5-6C07-64B9-AB04-B2231E2294C0}" dt="2023-10-25T14:56:59.145" v="662" actId="1076"/>
          <ac:picMkLst>
            <pc:docMk/>
            <pc:sldMk cId="1453563850" sldId="283"/>
            <ac:picMk id="4" creationId="{D5E35CA7-2F67-60EA-401E-C8D26FDEFC49}"/>
          </ac:picMkLst>
        </pc:picChg>
      </pc:sldChg>
      <pc:sldChg chg="addSp modSp new">
        <pc:chgData name="VIGUIE Lorens" userId="S::lorens.viguie@ynov.com::13746d67-8d59-47c7-88c6-20bff7aa8a08" providerId="AD" clId="Web-{5E4E6CB5-6C07-64B9-AB04-B2231E2294C0}" dt="2023-10-25T14:59:10.755" v="746" actId="1076"/>
        <pc:sldMkLst>
          <pc:docMk/>
          <pc:sldMk cId="106542504" sldId="284"/>
        </pc:sldMkLst>
        <pc:spChg chg="mod">
          <ac:chgData name="VIGUIE Lorens" userId="S::lorens.viguie@ynov.com::13746d67-8d59-47c7-88c6-20bff7aa8a08" providerId="AD" clId="Web-{5E4E6CB5-6C07-64B9-AB04-B2231E2294C0}" dt="2023-10-25T14:57:55.661" v="692" actId="20577"/>
          <ac:spMkLst>
            <pc:docMk/>
            <pc:sldMk cId="106542504" sldId="284"/>
            <ac:spMk id="2" creationId="{36C49085-AAEB-13F2-44DF-BC7AE1CE41FB}"/>
          </ac:spMkLst>
        </pc:spChg>
        <pc:spChg chg="mod">
          <ac:chgData name="VIGUIE Lorens" userId="S::lorens.viguie@ynov.com::13746d67-8d59-47c7-88c6-20bff7aa8a08" providerId="AD" clId="Web-{5E4E6CB5-6C07-64B9-AB04-B2231E2294C0}" dt="2023-10-25T14:59:08.615" v="745" actId="20577"/>
          <ac:spMkLst>
            <pc:docMk/>
            <pc:sldMk cId="106542504" sldId="284"/>
            <ac:spMk id="3" creationId="{C15CFC6D-5CDA-38E7-0C2F-3602D8C24FF0}"/>
          </ac:spMkLst>
        </pc:spChg>
        <pc:picChg chg="add mod">
          <ac:chgData name="VIGUIE Lorens" userId="S::lorens.viguie@ynov.com::13746d67-8d59-47c7-88c6-20bff7aa8a08" providerId="AD" clId="Web-{5E4E6CB5-6C07-64B9-AB04-B2231E2294C0}" dt="2023-10-25T14:59:10.755" v="746" actId="1076"/>
          <ac:picMkLst>
            <pc:docMk/>
            <pc:sldMk cId="106542504" sldId="284"/>
            <ac:picMk id="4" creationId="{5424EEF2-8E4E-8BFF-1072-5EEA187F27DF}"/>
          </ac:picMkLst>
        </pc:picChg>
      </pc:sldChg>
      <pc:sldChg chg="addSp delSp modSp new">
        <pc:chgData name="VIGUIE Lorens" userId="S::lorens.viguie@ynov.com::13746d67-8d59-47c7-88c6-20bff7aa8a08" providerId="AD" clId="Web-{5E4E6CB5-6C07-64B9-AB04-B2231E2294C0}" dt="2023-10-25T15:02:18.491" v="889" actId="20577"/>
        <pc:sldMkLst>
          <pc:docMk/>
          <pc:sldMk cId="3457508189" sldId="285"/>
        </pc:sldMkLst>
        <pc:spChg chg="mod">
          <ac:chgData name="VIGUIE Lorens" userId="S::lorens.viguie@ynov.com::13746d67-8d59-47c7-88c6-20bff7aa8a08" providerId="AD" clId="Web-{5E4E6CB5-6C07-64B9-AB04-B2231E2294C0}" dt="2023-10-25T15:02:18.491" v="889" actId="20577"/>
          <ac:spMkLst>
            <pc:docMk/>
            <pc:sldMk cId="3457508189" sldId="285"/>
            <ac:spMk id="2" creationId="{9837494C-5401-302E-1788-7EC5C7594C71}"/>
          </ac:spMkLst>
        </pc:spChg>
        <pc:spChg chg="add del mod">
          <ac:chgData name="VIGUIE Lorens" userId="S::lorens.viguie@ynov.com::13746d67-8d59-47c7-88c6-20bff7aa8a08" providerId="AD" clId="Web-{5E4E6CB5-6C07-64B9-AB04-B2231E2294C0}" dt="2023-10-25T15:02:02.523" v="887" actId="20577"/>
          <ac:spMkLst>
            <pc:docMk/>
            <pc:sldMk cId="3457508189" sldId="285"/>
            <ac:spMk id="3" creationId="{1BF482AA-3D3B-9481-C8C9-8BEEDEE512CC}"/>
          </ac:spMkLst>
        </pc:spChg>
        <pc:picChg chg="add del mod ord">
          <ac:chgData name="VIGUIE Lorens" userId="S::lorens.viguie@ynov.com::13746d67-8d59-47c7-88c6-20bff7aa8a08" providerId="AD" clId="Web-{5E4E6CB5-6C07-64B9-AB04-B2231E2294C0}" dt="2023-10-25T15:01:03.038" v="832"/>
          <ac:picMkLst>
            <pc:docMk/>
            <pc:sldMk cId="3457508189" sldId="285"/>
            <ac:picMk id="4" creationId="{DA56411F-52A2-C59C-F866-CE6BD706B511}"/>
          </ac:picMkLst>
        </pc:picChg>
        <pc:picChg chg="add mod">
          <ac:chgData name="VIGUIE Lorens" userId="S::lorens.viguie@ynov.com::13746d67-8d59-47c7-88c6-20bff7aa8a08" providerId="AD" clId="Web-{5E4E6CB5-6C07-64B9-AB04-B2231E2294C0}" dt="2023-10-25T15:01:17.210" v="844" actId="1076"/>
          <ac:picMkLst>
            <pc:docMk/>
            <pc:sldMk cId="3457508189" sldId="285"/>
            <ac:picMk id="5" creationId="{67D473F5-0A0D-D6C3-7DEA-EC4C11F00A22}"/>
          </ac:picMkLst>
        </pc:picChg>
      </pc:sldChg>
    </pc:docChg>
  </pc:docChgLst>
  <pc:docChgLst>
    <pc:chgData name="VIGUIE Lorens" userId="S::lorens.viguie@ynov.com::13746d67-8d59-47c7-88c6-20bff7aa8a08" providerId="AD" clId="Web-{20F84A84-49C8-47D9-BB12-B5234EE3A152}"/>
    <pc:docChg chg="addSld modSld addMainMaster delMainMaster">
      <pc:chgData name="VIGUIE Lorens" userId="S::lorens.viguie@ynov.com::13746d67-8d59-47c7-88c6-20bff7aa8a08" providerId="AD" clId="Web-{20F84A84-49C8-47D9-BB12-B5234EE3A152}" dt="2023-10-25T09:29:54.050" v="247" actId="20577"/>
      <pc:docMkLst>
        <pc:docMk/>
      </pc:docMkLst>
      <pc:sldChg chg="addSp delSp modSp mod setBg modClrScheme addAnim delAnim chgLayout">
        <pc:chgData name="VIGUIE Lorens" userId="S::lorens.viguie@ynov.com::13746d67-8d59-47c7-88c6-20bff7aa8a08" providerId="AD" clId="Web-{20F84A84-49C8-47D9-BB12-B5234EE3A152}" dt="2023-10-25T09:27:52.395" v="220" actId="20577"/>
        <pc:sldMkLst>
          <pc:docMk/>
          <pc:sldMk cId="3784089036" sldId="256"/>
        </pc:sldMkLst>
        <pc:spChg chg="mod">
          <ac:chgData name="VIGUIE Lorens" userId="S::lorens.viguie@ynov.com::13746d67-8d59-47c7-88c6-20bff7aa8a08" providerId="AD" clId="Web-{20F84A84-49C8-47D9-BB12-B5234EE3A152}" dt="2023-10-25T09:27:52.395" v="220" actId="20577"/>
          <ac:spMkLst>
            <pc:docMk/>
            <pc:sldMk cId="3784089036" sldId="256"/>
            <ac:spMk id="2" creationId="{00000000-0000-0000-0000-000000000000}"/>
          </ac:spMkLst>
        </pc:spChg>
        <pc:spChg chg="mod">
          <ac:chgData name="VIGUIE Lorens" userId="S::lorens.viguie@ynov.com::13746d67-8d59-47c7-88c6-20bff7aa8a08" providerId="AD" clId="Web-{20F84A84-49C8-47D9-BB12-B5234EE3A152}" dt="2023-10-25T09:27:43.239" v="219"/>
          <ac:spMkLst>
            <pc:docMk/>
            <pc:sldMk cId="3784089036" sldId="256"/>
            <ac:spMk id="3" creationId="{00000000-0000-0000-0000-000000000000}"/>
          </ac:spMkLst>
        </pc:spChg>
        <pc:spChg chg="add del">
          <ac:chgData name="VIGUIE Lorens" userId="S::lorens.viguie@ynov.com::13746d67-8d59-47c7-88c6-20bff7aa8a08" providerId="AD" clId="Web-{20F84A84-49C8-47D9-BB12-B5234EE3A152}" dt="2023-10-25T09:16:42.106" v="95"/>
          <ac:spMkLst>
            <pc:docMk/>
            <pc:sldMk cId="3784089036" sldId="256"/>
            <ac:spMk id="9" creationId="{F619DE0E-F039-443E-AF60-E4B6AA72D29F}"/>
          </ac:spMkLst>
        </pc:spChg>
        <pc:spChg chg="add del">
          <ac:chgData name="VIGUIE Lorens" userId="S::lorens.viguie@ynov.com::13746d67-8d59-47c7-88c6-20bff7aa8a08" providerId="AD" clId="Web-{20F84A84-49C8-47D9-BB12-B5234EE3A152}" dt="2023-10-25T09:16:42.106" v="95"/>
          <ac:spMkLst>
            <pc:docMk/>
            <pc:sldMk cId="3784089036" sldId="256"/>
            <ac:spMk id="11" creationId="{AA065953-3D69-4CD4-80C3-DF10DEB4C761}"/>
          </ac:spMkLst>
        </pc:spChg>
        <pc:spChg chg="add del">
          <ac:chgData name="VIGUIE Lorens" userId="S::lorens.viguie@ynov.com::13746d67-8d59-47c7-88c6-20bff7aa8a08" providerId="AD" clId="Web-{20F84A84-49C8-47D9-BB12-B5234EE3A152}" dt="2023-10-25T09:16:42.106" v="95"/>
          <ac:spMkLst>
            <pc:docMk/>
            <pc:sldMk cId="3784089036" sldId="256"/>
            <ac:spMk id="13" creationId="{2AB36DB5-F10D-4EDB-87E2-ECB9301FFC62}"/>
          </ac:spMkLst>
        </pc:spChg>
        <pc:spChg chg="add del">
          <ac:chgData name="VIGUIE Lorens" userId="S::lorens.viguie@ynov.com::13746d67-8d59-47c7-88c6-20bff7aa8a08" providerId="AD" clId="Web-{20F84A84-49C8-47D9-BB12-B5234EE3A152}" dt="2023-10-25T09:16:42.106" v="95"/>
          <ac:spMkLst>
            <pc:docMk/>
            <pc:sldMk cId="3784089036" sldId="256"/>
            <ac:spMk id="15" creationId="{446F195D-95DC-419E-BBC1-E2B601A6067B}"/>
          </ac:spMkLst>
        </pc:spChg>
        <pc:spChg chg="add del">
          <ac:chgData name="VIGUIE Lorens" userId="S::lorens.viguie@ynov.com::13746d67-8d59-47c7-88c6-20bff7aa8a08" providerId="AD" clId="Web-{20F84A84-49C8-47D9-BB12-B5234EE3A152}" dt="2023-10-25T09:16:42.106" v="95"/>
          <ac:spMkLst>
            <pc:docMk/>
            <pc:sldMk cId="3784089036" sldId="256"/>
            <ac:spMk id="17" creationId="{55993D72-5628-4E5E-BB9F-96066414EEFD}"/>
          </ac:spMkLst>
        </pc:spChg>
        <pc:spChg chg="add del">
          <ac:chgData name="VIGUIE Lorens" userId="S::lorens.viguie@ynov.com::13746d67-8d59-47c7-88c6-20bff7aa8a08" providerId="AD" clId="Web-{20F84A84-49C8-47D9-BB12-B5234EE3A152}" dt="2023-10-25T09:16:42.091" v="94"/>
          <ac:spMkLst>
            <pc:docMk/>
            <pc:sldMk cId="3784089036" sldId="256"/>
            <ac:spMk id="22" creationId="{ACE9E2ED-2BB1-46AE-A037-86EC1BFB3373}"/>
          </ac:spMkLst>
        </pc:spChg>
        <pc:spChg chg="add del">
          <ac:chgData name="VIGUIE Lorens" userId="S::lorens.viguie@ynov.com::13746d67-8d59-47c7-88c6-20bff7aa8a08" providerId="AD" clId="Web-{20F84A84-49C8-47D9-BB12-B5234EE3A152}" dt="2023-10-25T09:16:42.091" v="94"/>
          <ac:spMkLst>
            <pc:docMk/>
            <pc:sldMk cId="3784089036" sldId="256"/>
            <ac:spMk id="24" creationId="{D28B54C3-B57B-472A-B96E-1FCB67093DC2}"/>
          </ac:spMkLst>
        </pc:spChg>
        <pc:spChg chg="add del">
          <ac:chgData name="VIGUIE Lorens" userId="S::lorens.viguie@ynov.com::13746d67-8d59-47c7-88c6-20bff7aa8a08" providerId="AD" clId="Web-{20F84A84-49C8-47D9-BB12-B5234EE3A152}" dt="2023-10-25T09:16:42.091" v="94"/>
          <ac:spMkLst>
            <pc:docMk/>
            <pc:sldMk cId="3784089036" sldId="256"/>
            <ac:spMk id="26" creationId="{C4C9F2B0-1044-46EB-8AEB-C3BFFDE6C2CC}"/>
          </ac:spMkLst>
        </pc:spChg>
        <pc:spChg chg="add del">
          <ac:chgData name="VIGUIE Lorens" userId="S::lorens.viguie@ynov.com::13746d67-8d59-47c7-88c6-20bff7aa8a08" providerId="AD" clId="Web-{20F84A84-49C8-47D9-BB12-B5234EE3A152}" dt="2023-10-25T09:16:42.091" v="94"/>
          <ac:spMkLst>
            <pc:docMk/>
            <pc:sldMk cId="3784089036" sldId="256"/>
            <ac:spMk id="28" creationId="{7DB3C429-F8DA-49B9-AF84-21996FCF78B5}"/>
          </ac:spMkLst>
        </pc:spChg>
        <pc:spChg chg="add del">
          <ac:chgData name="VIGUIE Lorens" userId="S::lorens.viguie@ynov.com::13746d67-8d59-47c7-88c6-20bff7aa8a08" providerId="AD" clId="Web-{20F84A84-49C8-47D9-BB12-B5234EE3A152}" dt="2023-10-25T09:27:43.239" v="219"/>
          <ac:spMkLst>
            <pc:docMk/>
            <pc:sldMk cId="3784089036" sldId="256"/>
            <ac:spMk id="30" creationId="{4D896123-1B32-4CB1-B2ED-E34BBC26B423}"/>
          </ac:spMkLst>
        </pc:spChg>
        <pc:spChg chg="add del">
          <ac:chgData name="VIGUIE Lorens" userId="S::lorens.viguie@ynov.com::13746d67-8d59-47c7-88c6-20bff7aa8a08" providerId="AD" clId="Web-{20F84A84-49C8-47D9-BB12-B5234EE3A152}" dt="2023-10-25T09:27:43.239" v="219"/>
          <ac:spMkLst>
            <pc:docMk/>
            <pc:sldMk cId="3784089036" sldId="256"/>
            <ac:spMk id="31" creationId="{019FDB4D-987D-4C87-A179-9D4616AB2455}"/>
          </ac:spMkLst>
        </pc:spChg>
        <pc:spChg chg="add">
          <ac:chgData name="VIGUIE Lorens" userId="S::lorens.viguie@ynov.com::13746d67-8d59-47c7-88c6-20bff7aa8a08" providerId="AD" clId="Web-{20F84A84-49C8-47D9-BB12-B5234EE3A152}" dt="2023-10-25T09:27:43.239" v="219"/>
          <ac:spMkLst>
            <pc:docMk/>
            <pc:sldMk cId="3784089036" sldId="256"/>
            <ac:spMk id="36" creationId="{D3F794D0-2982-490E-88DA-93D48975085F}"/>
          </ac:spMkLst>
        </pc:spChg>
        <pc:spChg chg="add">
          <ac:chgData name="VIGUIE Lorens" userId="S::lorens.viguie@ynov.com::13746d67-8d59-47c7-88c6-20bff7aa8a08" providerId="AD" clId="Web-{20F84A84-49C8-47D9-BB12-B5234EE3A152}" dt="2023-10-25T09:27:43.239" v="219"/>
          <ac:spMkLst>
            <pc:docMk/>
            <pc:sldMk cId="3784089036" sldId="256"/>
            <ac:spMk id="38" creationId="{AFD24A3D-F07A-44A9-BE55-5576292E152D}"/>
          </ac:spMkLst>
        </pc:spChg>
        <pc:spChg chg="add">
          <ac:chgData name="VIGUIE Lorens" userId="S::lorens.viguie@ynov.com::13746d67-8d59-47c7-88c6-20bff7aa8a08" providerId="AD" clId="Web-{20F84A84-49C8-47D9-BB12-B5234EE3A152}" dt="2023-10-25T09:27:43.239" v="219"/>
          <ac:spMkLst>
            <pc:docMk/>
            <pc:sldMk cId="3784089036" sldId="256"/>
            <ac:spMk id="40" creationId="{204441C9-FD2D-4031-B5C5-67478196CCCF}"/>
          </ac:spMkLst>
        </pc:spChg>
        <pc:spChg chg="add">
          <ac:chgData name="VIGUIE Lorens" userId="S::lorens.viguie@ynov.com::13746d67-8d59-47c7-88c6-20bff7aa8a08" providerId="AD" clId="Web-{20F84A84-49C8-47D9-BB12-B5234EE3A152}" dt="2023-10-25T09:27:43.239" v="219"/>
          <ac:spMkLst>
            <pc:docMk/>
            <pc:sldMk cId="3784089036" sldId="256"/>
            <ac:spMk id="42" creationId="{EBF09AEC-6E6E-418F-9974-8730F1B2B6EF}"/>
          </ac:spMkLst>
        </pc:spChg>
        <pc:spChg chg="add">
          <ac:chgData name="VIGUIE Lorens" userId="S::lorens.viguie@ynov.com::13746d67-8d59-47c7-88c6-20bff7aa8a08" providerId="AD" clId="Web-{20F84A84-49C8-47D9-BB12-B5234EE3A152}" dt="2023-10-25T09:27:43.239" v="219"/>
          <ac:spMkLst>
            <pc:docMk/>
            <pc:sldMk cId="3784089036" sldId="256"/>
            <ac:spMk id="44" creationId="{3D9D3989-3E00-4727-914E-959DFE8FACE9}"/>
          </ac:spMkLst>
        </pc:spChg>
        <pc:picChg chg="add mod ord">
          <ac:chgData name="VIGUIE Lorens" userId="S::lorens.viguie@ynov.com::13746d67-8d59-47c7-88c6-20bff7aa8a08" providerId="AD" clId="Web-{20F84A84-49C8-47D9-BB12-B5234EE3A152}" dt="2023-10-25T09:27:43.239" v="219"/>
          <ac:picMkLst>
            <pc:docMk/>
            <pc:sldMk cId="3784089036" sldId="256"/>
            <ac:picMk id="4" creationId="{6937DDB4-4655-A868-8EC1-E99AB2398336}"/>
          </ac:picMkLst>
        </pc:picChg>
      </pc:sldChg>
      <pc:sldChg chg="addSp modSp new mod setBg">
        <pc:chgData name="VIGUIE Lorens" userId="S::lorens.viguie@ynov.com::13746d67-8d59-47c7-88c6-20bff7aa8a08" providerId="AD" clId="Web-{20F84A84-49C8-47D9-BB12-B5234EE3A152}" dt="2023-10-25T07:29:11.387" v="50" actId="20577"/>
        <pc:sldMkLst>
          <pc:docMk/>
          <pc:sldMk cId="164974932" sldId="257"/>
        </pc:sldMkLst>
        <pc:spChg chg="mod">
          <ac:chgData name="VIGUIE Lorens" userId="S::lorens.viguie@ynov.com::13746d67-8d59-47c7-88c6-20bff7aa8a08" providerId="AD" clId="Web-{20F84A84-49C8-47D9-BB12-B5234EE3A152}" dt="2023-10-25T07:28:09.808" v="26"/>
          <ac:spMkLst>
            <pc:docMk/>
            <pc:sldMk cId="164974932" sldId="257"/>
            <ac:spMk id="2" creationId="{3B26B6ED-82D2-E225-D1FD-AAEF690AEC72}"/>
          </ac:spMkLst>
        </pc:spChg>
        <pc:spChg chg="mod">
          <ac:chgData name="VIGUIE Lorens" userId="S::lorens.viguie@ynov.com::13746d67-8d59-47c7-88c6-20bff7aa8a08" providerId="AD" clId="Web-{20F84A84-49C8-47D9-BB12-B5234EE3A152}" dt="2023-10-25T07:29:11.387" v="50" actId="20577"/>
          <ac:spMkLst>
            <pc:docMk/>
            <pc:sldMk cId="164974932" sldId="257"/>
            <ac:spMk id="3" creationId="{F3F4835C-EDE7-6AC0-B99A-703E49EEB200}"/>
          </ac:spMkLst>
        </pc:spChg>
        <pc:spChg chg="add">
          <ac:chgData name="VIGUIE Lorens" userId="S::lorens.viguie@ynov.com::13746d67-8d59-47c7-88c6-20bff7aa8a08" providerId="AD" clId="Web-{20F84A84-49C8-47D9-BB12-B5234EE3A152}" dt="2023-10-25T07:28:09.808" v="26"/>
          <ac:spMkLst>
            <pc:docMk/>
            <pc:sldMk cId="164974932" sldId="257"/>
            <ac:spMk id="8" creationId="{45C5CC17-FF17-43CF-B073-D9051465D5CC}"/>
          </ac:spMkLst>
        </pc:spChg>
        <pc:spChg chg="add">
          <ac:chgData name="VIGUIE Lorens" userId="S::lorens.viguie@ynov.com::13746d67-8d59-47c7-88c6-20bff7aa8a08" providerId="AD" clId="Web-{20F84A84-49C8-47D9-BB12-B5234EE3A152}" dt="2023-10-25T07:28:09.808" v="26"/>
          <ac:spMkLst>
            <pc:docMk/>
            <pc:sldMk cId="164974932" sldId="257"/>
            <ac:spMk id="10" creationId="{1EBE2DDC-0D14-44E6-A1AB-2EEC09507435}"/>
          </ac:spMkLst>
        </pc:spChg>
        <pc:spChg chg="add">
          <ac:chgData name="VIGUIE Lorens" userId="S::lorens.viguie@ynov.com::13746d67-8d59-47c7-88c6-20bff7aa8a08" providerId="AD" clId="Web-{20F84A84-49C8-47D9-BB12-B5234EE3A152}" dt="2023-10-25T07:28:09.808" v="26"/>
          <ac:spMkLst>
            <pc:docMk/>
            <pc:sldMk cId="164974932" sldId="257"/>
            <ac:spMk id="12" creationId="{A8543D98-0AA2-43B4-B508-DC1DB7F3DC9A}"/>
          </ac:spMkLst>
        </pc:spChg>
        <pc:spChg chg="add">
          <ac:chgData name="VIGUIE Lorens" userId="S::lorens.viguie@ynov.com::13746d67-8d59-47c7-88c6-20bff7aa8a08" providerId="AD" clId="Web-{20F84A84-49C8-47D9-BB12-B5234EE3A152}" dt="2023-10-25T07:28:09.808" v="26"/>
          <ac:spMkLst>
            <pc:docMk/>
            <pc:sldMk cId="164974932" sldId="257"/>
            <ac:spMk id="14" creationId="{89723C1D-9A1A-465B-8164-483BF5426613}"/>
          </ac:spMkLst>
        </pc:spChg>
        <pc:spChg chg="add">
          <ac:chgData name="VIGUIE Lorens" userId="S::lorens.viguie@ynov.com::13746d67-8d59-47c7-88c6-20bff7aa8a08" providerId="AD" clId="Web-{20F84A84-49C8-47D9-BB12-B5234EE3A152}" dt="2023-10-25T07:28:09.808" v="26"/>
          <ac:spMkLst>
            <pc:docMk/>
            <pc:sldMk cId="164974932" sldId="257"/>
            <ac:spMk id="16" creationId="{A6680484-5F73-4078-85C2-415205B1A4C0}"/>
          </ac:spMkLst>
        </pc:spChg>
        <pc:picChg chg="add mod">
          <ac:chgData name="VIGUIE Lorens" userId="S::lorens.viguie@ynov.com::13746d67-8d59-47c7-88c6-20bff7aa8a08" providerId="AD" clId="Web-{20F84A84-49C8-47D9-BB12-B5234EE3A152}" dt="2023-10-25T07:28:59.497" v="42" actId="1076"/>
          <ac:picMkLst>
            <pc:docMk/>
            <pc:sldMk cId="164974932" sldId="257"/>
            <ac:picMk id="4" creationId="{835B85CB-1C06-4F2C-7381-A217287D2E01}"/>
          </ac:picMkLst>
        </pc:picChg>
      </pc:sldChg>
      <pc:sldChg chg="addSp modSp new mod setBg">
        <pc:chgData name="VIGUIE Lorens" userId="S::lorens.viguie@ynov.com::13746d67-8d59-47c7-88c6-20bff7aa8a08" providerId="AD" clId="Web-{20F84A84-49C8-47D9-BB12-B5234EE3A152}" dt="2023-10-25T09:15:45.404" v="80" actId="20577"/>
        <pc:sldMkLst>
          <pc:docMk/>
          <pc:sldMk cId="3325617393" sldId="258"/>
        </pc:sldMkLst>
        <pc:spChg chg="mod">
          <ac:chgData name="VIGUIE Lorens" userId="S::lorens.viguie@ynov.com::13746d67-8d59-47c7-88c6-20bff7aa8a08" providerId="AD" clId="Web-{20F84A84-49C8-47D9-BB12-B5234EE3A152}" dt="2023-10-25T09:15:35.857" v="78"/>
          <ac:spMkLst>
            <pc:docMk/>
            <pc:sldMk cId="3325617393" sldId="258"/>
            <ac:spMk id="2" creationId="{119191FD-7023-F1FF-BF9B-EE38DF3745D0}"/>
          </ac:spMkLst>
        </pc:spChg>
        <pc:spChg chg="mod">
          <ac:chgData name="VIGUIE Lorens" userId="S::lorens.viguie@ynov.com::13746d67-8d59-47c7-88c6-20bff7aa8a08" providerId="AD" clId="Web-{20F84A84-49C8-47D9-BB12-B5234EE3A152}" dt="2023-10-25T09:15:45.404" v="80" actId="20577"/>
          <ac:spMkLst>
            <pc:docMk/>
            <pc:sldMk cId="3325617393" sldId="258"/>
            <ac:spMk id="3" creationId="{05054D41-64B0-0EA4-3AD3-CC36C65D3F88}"/>
          </ac:spMkLst>
        </pc:spChg>
        <pc:spChg chg="add">
          <ac:chgData name="VIGUIE Lorens" userId="S::lorens.viguie@ynov.com::13746d67-8d59-47c7-88c6-20bff7aa8a08" providerId="AD" clId="Web-{20F84A84-49C8-47D9-BB12-B5234EE3A152}" dt="2023-10-25T09:15:35.857" v="78"/>
          <ac:spMkLst>
            <pc:docMk/>
            <pc:sldMk cId="3325617393" sldId="258"/>
            <ac:spMk id="8" creationId="{B6B36A41-BF38-4C0A-BA59-CDCE04AE6C90}"/>
          </ac:spMkLst>
        </pc:spChg>
        <pc:spChg chg="add">
          <ac:chgData name="VIGUIE Lorens" userId="S::lorens.viguie@ynov.com::13746d67-8d59-47c7-88c6-20bff7aa8a08" providerId="AD" clId="Web-{20F84A84-49C8-47D9-BB12-B5234EE3A152}" dt="2023-10-25T09:15:35.857" v="78"/>
          <ac:spMkLst>
            <pc:docMk/>
            <pc:sldMk cId="3325617393" sldId="258"/>
            <ac:spMk id="10" creationId="{92D36A8B-01FD-4675-9D35-FA0CC50FDCF8}"/>
          </ac:spMkLst>
        </pc:spChg>
        <pc:spChg chg="add">
          <ac:chgData name="VIGUIE Lorens" userId="S::lorens.viguie@ynov.com::13746d67-8d59-47c7-88c6-20bff7aa8a08" providerId="AD" clId="Web-{20F84A84-49C8-47D9-BB12-B5234EE3A152}" dt="2023-10-25T09:15:35.857" v="78"/>
          <ac:spMkLst>
            <pc:docMk/>
            <pc:sldMk cId="3325617393" sldId="258"/>
            <ac:spMk id="12" creationId="{726D76E8-086A-40F9-B995-AEFD77D9C089}"/>
          </ac:spMkLst>
        </pc:spChg>
      </pc:sldChg>
      <pc:sldChg chg="addSp delSp modSp new mod setBg">
        <pc:chgData name="VIGUIE Lorens" userId="S::lorens.viguie@ynov.com::13746d67-8d59-47c7-88c6-20bff7aa8a08" providerId="AD" clId="Web-{20F84A84-49C8-47D9-BB12-B5234EE3A152}" dt="2023-10-25T09:16:25.997" v="88" actId="20577"/>
        <pc:sldMkLst>
          <pc:docMk/>
          <pc:sldMk cId="1980456442" sldId="259"/>
        </pc:sldMkLst>
        <pc:spChg chg="mod">
          <ac:chgData name="VIGUIE Lorens" userId="S::lorens.viguie@ynov.com::13746d67-8d59-47c7-88c6-20bff7aa8a08" providerId="AD" clId="Web-{20F84A84-49C8-47D9-BB12-B5234EE3A152}" dt="2023-10-25T09:16:25.997" v="88" actId="20577"/>
          <ac:spMkLst>
            <pc:docMk/>
            <pc:sldMk cId="1980456442" sldId="259"/>
            <ac:spMk id="2" creationId="{2BDE01F7-65C9-42F1-936E-4628A1C20401}"/>
          </ac:spMkLst>
        </pc:spChg>
        <pc:spChg chg="del">
          <ac:chgData name="VIGUIE Lorens" userId="S::lorens.viguie@ynov.com::13746d67-8d59-47c7-88c6-20bff7aa8a08" providerId="AD" clId="Web-{20F84A84-49C8-47D9-BB12-B5234EE3A152}" dt="2023-10-25T09:16:15.341" v="82"/>
          <ac:spMkLst>
            <pc:docMk/>
            <pc:sldMk cId="1980456442" sldId="259"/>
            <ac:spMk id="3" creationId="{97EBA21E-2A18-2039-F731-875A5AD14AE3}"/>
          </ac:spMkLst>
        </pc:spChg>
        <pc:spChg chg="add">
          <ac:chgData name="VIGUIE Lorens" userId="S::lorens.viguie@ynov.com::13746d67-8d59-47c7-88c6-20bff7aa8a08" providerId="AD" clId="Web-{20F84A84-49C8-47D9-BB12-B5234EE3A152}" dt="2023-10-25T09:16:18.935" v="83"/>
          <ac:spMkLst>
            <pc:docMk/>
            <pc:sldMk cId="1980456442" sldId="259"/>
            <ac:spMk id="9" creationId="{BD4C0BBB-0042-4603-A226-6117F3FD5B3C}"/>
          </ac:spMkLst>
        </pc:spChg>
        <pc:spChg chg="add">
          <ac:chgData name="VIGUIE Lorens" userId="S::lorens.viguie@ynov.com::13746d67-8d59-47c7-88c6-20bff7aa8a08" providerId="AD" clId="Web-{20F84A84-49C8-47D9-BB12-B5234EE3A152}" dt="2023-10-25T09:16:18.935" v="83"/>
          <ac:spMkLst>
            <pc:docMk/>
            <pc:sldMk cId="1980456442" sldId="259"/>
            <ac:spMk id="11" creationId="{EC44F520-2598-460E-9F91-B02F60830CA2}"/>
          </ac:spMkLst>
        </pc:spChg>
        <pc:spChg chg="add">
          <ac:chgData name="VIGUIE Lorens" userId="S::lorens.viguie@ynov.com::13746d67-8d59-47c7-88c6-20bff7aa8a08" providerId="AD" clId="Web-{20F84A84-49C8-47D9-BB12-B5234EE3A152}" dt="2023-10-25T09:16:18.935" v="83"/>
          <ac:spMkLst>
            <pc:docMk/>
            <pc:sldMk cId="1980456442" sldId="259"/>
            <ac:spMk id="13" creationId="{BB02F283-AD3D-43EB-8EB3-EEABE7B685DD}"/>
          </ac:spMkLst>
        </pc:spChg>
        <pc:spChg chg="add">
          <ac:chgData name="VIGUIE Lorens" userId="S::lorens.viguie@ynov.com::13746d67-8d59-47c7-88c6-20bff7aa8a08" providerId="AD" clId="Web-{20F84A84-49C8-47D9-BB12-B5234EE3A152}" dt="2023-10-25T09:16:18.935" v="83"/>
          <ac:spMkLst>
            <pc:docMk/>
            <pc:sldMk cId="1980456442" sldId="259"/>
            <ac:spMk id="15" creationId="{87267ACD-C9FA-48F7-BA90-C05046F4EEDF}"/>
          </ac:spMkLst>
        </pc:spChg>
        <pc:spChg chg="add">
          <ac:chgData name="VIGUIE Lorens" userId="S::lorens.viguie@ynov.com::13746d67-8d59-47c7-88c6-20bff7aa8a08" providerId="AD" clId="Web-{20F84A84-49C8-47D9-BB12-B5234EE3A152}" dt="2023-10-25T09:16:18.935" v="83"/>
          <ac:spMkLst>
            <pc:docMk/>
            <pc:sldMk cId="1980456442" sldId="259"/>
            <ac:spMk id="17" creationId="{53E17AA8-C417-4F74-9F1B-EAD82A19B73C}"/>
          </ac:spMkLst>
        </pc:spChg>
        <pc:spChg chg="add">
          <ac:chgData name="VIGUIE Lorens" userId="S::lorens.viguie@ynov.com::13746d67-8d59-47c7-88c6-20bff7aa8a08" providerId="AD" clId="Web-{20F84A84-49C8-47D9-BB12-B5234EE3A152}" dt="2023-10-25T09:16:18.935" v="83"/>
          <ac:spMkLst>
            <pc:docMk/>
            <pc:sldMk cId="1980456442" sldId="259"/>
            <ac:spMk id="19" creationId="{D79F9CB9-0076-49F5-845A-C97CCFC1639A}"/>
          </ac:spMkLst>
        </pc:spChg>
        <pc:spChg chg="add">
          <ac:chgData name="VIGUIE Lorens" userId="S::lorens.viguie@ynov.com::13746d67-8d59-47c7-88c6-20bff7aa8a08" providerId="AD" clId="Web-{20F84A84-49C8-47D9-BB12-B5234EE3A152}" dt="2023-10-25T09:16:18.935" v="83"/>
          <ac:spMkLst>
            <pc:docMk/>
            <pc:sldMk cId="1980456442" sldId="259"/>
            <ac:spMk id="21" creationId="{0567348B-D4F9-4978-8FB4-D4031CD133ED}"/>
          </ac:spMkLst>
        </pc:spChg>
        <pc:picChg chg="add mod ord">
          <ac:chgData name="VIGUIE Lorens" userId="S::lorens.viguie@ynov.com::13746d67-8d59-47c7-88c6-20bff7aa8a08" providerId="AD" clId="Web-{20F84A84-49C8-47D9-BB12-B5234EE3A152}" dt="2023-10-25T09:16:18.935" v="83"/>
          <ac:picMkLst>
            <pc:docMk/>
            <pc:sldMk cId="1980456442" sldId="259"/>
            <ac:picMk id="4" creationId="{E8070ACE-F6CE-3BDC-9E14-1A342C6412E6}"/>
          </ac:picMkLst>
        </pc:picChg>
      </pc:sldChg>
      <pc:sldChg chg="addSp delSp modSp new mod setBg">
        <pc:chgData name="VIGUIE Lorens" userId="S::lorens.viguie@ynov.com::13746d67-8d59-47c7-88c6-20bff7aa8a08" providerId="AD" clId="Web-{20F84A84-49C8-47D9-BB12-B5234EE3A152}" dt="2023-10-25T09:18:28.058" v="110"/>
        <pc:sldMkLst>
          <pc:docMk/>
          <pc:sldMk cId="1026537580" sldId="260"/>
        </pc:sldMkLst>
        <pc:spChg chg="mod">
          <ac:chgData name="VIGUIE Lorens" userId="S::lorens.viguie@ynov.com::13746d67-8d59-47c7-88c6-20bff7aa8a08" providerId="AD" clId="Web-{20F84A84-49C8-47D9-BB12-B5234EE3A152}" dt="2023-10-25T09:18:28.058" v="110"/>
          <ac:spMkLst>
            <pc:docMk/>
            <pc:sldMk cId="1026537580" sldId="260"/>
            <ac:spMk id="2" creationId="{30E1D3F6-D0A2-CD9C-B34F-1F6886F2B197}"/>
          </ac:spMkLst>
        </pc:spChg>
        <pc:spChg chg="del mod">
          <ac:chgData name="VIGUIE Lorens" userId="S::lorens.viguie@ynov.com::13746d67-8d59-47c7-88c6-20bff7aa8a08" providerId="AD" clId="Web-{20F84A84-49C8-47D9-BB12-B5234EE3A152}" dt="2023-10-25T09:18:28.058" v="110"/>
          <ac:spMkLst>
            <pc:docMk/>
            <pc:sldMk cId="1026537580" sldId="260"/>
            <ac:spMk id="3" creationId="{506EE3FE-A8B3-8C1C-D013-9FF31EBB2363}"/>
          </ac:spMkLst>
        </pc:spChg>
        <pc:spChg chg="add del">
          <ac:chgData name="VIGUIE Lorens" userId="S::lorens.viguie@ynov.com::13746d67-8d59-47c7-88c6-20bff7aa8a08" providerId="AD" clId="Web-{20F84A84-49C8-47D9-BB12-B5234EE3A152}" dt="2023-10-25T09:18:28.027" v="109"/>
          <ac:spMkLst>
            <pc:docMk/>
            <pc:sldMk cId="1026537580" sldId="260"/>
            <ac:spMk id="9" creationId="{1B15ED52-F352-441B-82BF-E0EA34836D08}"/>
          </ac:spMkLst>
        </pc:spChg>
        <pc:spChg chg="add del">
          <ac:chgData name="VIGUIE Lorens" userId="S::lorens.viguie@ynov.com::13746d67-8d59-47c7-88c6-20bff7aa8a08" providerId="AD" clId="Web-{20F84A84-49C8-47D9-BB12-B5234EE3A152}" dt="2023-10-25T09:18:28.027" v="109"/>
          <ac:spMkLst>
            <pc:docMk/>
            <pc:sldMk cId="1026537580" sldId="260"/>
            <ac:spMk id="11" creationId="{61707E60-CEC9-4661-AA82-69242EB4BDC3}"/>
          </ac:spMkLst>
        </pc:spChg>
        <pc:spChg chg="add del">
          <ac:chgData name="VIGUIE Lorens" userId="S::lorens.viguie@ynov.com::13746d67-8d59-47c7-88c6-20bff7aa8a08" providerId="AD" clId="Web-{20F84A84-49C8-47D9-BB12-B5234EE3A152}" dt="2023-10-25T09:18:28.027" v="109"/>
          <ac:spMkLst>
            <pc:docMk/>
            <pc:sldMk cId="1026537580" sldId="260"/>
            <ac:spMk id="13" creationId="{8F035CD8-AE30-4146-96F2-036B0CE5E4F3}"/>
          </ac:spMkLst>
        </pc:spChg>
        <pc:spChg chg="add">
          <ac:chgData name="VIGUIE Lorens" userId="S::lorens.viguie@ynov.com::13746d67-8d59-47c7-88c6-20bff7aa8a08" providerId="AD" clId="Web-{20F84A84-49C8-47D9-BB12-B5234EE3A152}" dt="2023-10-25T09:18:28.058" v="110"/>
          <ac:spMkLst>
            <pc:docMk/>
            <pc:sldMk cId="1026537580" sldId="260"/>
            <ac:spMk id="15" creationId="{1C2185E4-B584-4B9D-9440-DEA0FB9D94DF}"/>
          </ac:spMkLst>
        </pc:spChg>
        <pc:spChg chg="add">
          <ac:chgData name="VIGUIE Lorens" userId="S::lorens.viguie@ynov.com::13746d67-8d59-47c7-88c6-20bff7aa8a08" providerId="AD" clId="Web-{20F84A84-49C8-47D9-BB12-B5234EE3A152}" dt="2023-10-25T09:18:28.058" v="110"/>
          <ac:spMkLst>
            <pc:docMk/>
            <pc:sldMk cId="1026537580" sldId="260"/>
            <ac:spMk id="16" creationId="{E383CC5D-71E8-4CB2-8E4A-F1E4FF6DC9D6}"/>
          </ac:spMkLst>
        </pc:spChg>
        <pc:spChg chg="add">
          <ac:chgData name="VIGUIE Lorens" userId="S::lorens.viguie@ynov.com::13746d67-8d59-47c7-88c6-20bff7aa8a08" providerId="AD" clId="Web-{20F84A84-49C8-47D9-BB12-B5234EE3A152}" dt="2023-10-25T09:18:28.058" v="110"/>
          <ac:spMkLst>
            <pc:docMk/>
            <pc:sldMk cId="1026537580" sldId="260"/>
            <ac:spMk id="17" creationId="{FF33EC8A-EE0A-4395-97E2-DAD467CF734C}"/>
          </ac:spMkLst>
        </pc:spChg>
        <pc:spChg chg="add">
          <ac:chgData name="VIGUIE Lorens" userId="S::lorens.viguie@ynov.com::13746d67-8d59-47c7-88c6-20bff7aa8a08" providerId="AD" clId="Web-{20F84A84-49C8-47D9-BB12-B5234EE3A152}" dt="2023-10-25T09:18:28.058" v="110"/>
          <ac:spMkLst>
            <pc:docMk/>
            <pc:sldMk cId="1026537580" sldId="260"/>
            <ac:spMk id="18" creationId="{E2DA5AC1-43C5-4243-9028-07DBB80D0C95}"/>
          </ac:spMkLst>
        </pc:spChg>
        <pc:spChg chg="add">
          <ac:chgData name="VIGUIE Lorens" userId="S::lorens.viguie@ynov.com::13746d67-8d59-47c7-88c6-20bff7aa8a08" providerId="AD" clId="Web-{20F84A84-49C8-47D9-BB12-B5234EE3A152}" dt="2023-10-25T09:18:28.058" v="110"/>
          <ac:spMkLst>
            <pc:docMk/>
            <pc:sldMk cId="1026537580" sldId="260"/>
            <ac:spMk id="19" creationId="{FF85DA95-16A4-404E-9BFF-27F8E4FC78AA}"/>
          </ac:spMkLst>
        </pc:spChg>
        <pc:spChg chg="add">
          <ac:chgData name="VIGUIE Lorens" userId="S::lorens.viguie@ynov.com::13746d67-8d59-47c7-88c6-20bff7aa8a08" providerId="AD" clId="Web-{20F84A84-49C8-47D9-BB12-B5234EE3A152}" dt="2023-10-25T09:18:28.058" v="110"/>
          <ac:spMkLst>
            <pc:docMk/>
            <pc:sldMk cId="1026537580" sldId="260"/>
            <ac:spMk id="20" creationId="{8A4EDA1C-27A1-4C83-ACE4-6675EC9245B1}"/>
          </ac:spMkLst>
        </pc:spChg>
        <pc:graphicFrameChg chg="add">
          <ac:chgData name="VIGUIE Lorens" userId="S::lorens.viguie@ynov.com::13746d67-8d59-47c7-88c6-20bff7aa8a08" providerId="AD" clId="Web-{20F84A84-49C8-47D9-BB12-B5234EE3A152}" dt="2023-10-25T09:18:28.058" v="110"/>
          <ac:graphicFrameMkLst>
            <pc:docMk/>
            <pc:sldMk cId="1026537580" sldId="260"/>
            <ac:graphicFrameMk id="21" creationId="{14100E45-3D7F-3CF0-85F7-A73A535E49A9}"/>
          </ac:graphicFrameMkLst>
        </pc:graphicFrameChg>
        <pc:picChg chg="add del">
          <ac:chgData name="VIGUIE Lorens" userId="S::lorens.viguie@ynov.com::13746d67-8d59-47c7-88c6-20bff7aa8a08" providerId="AD" clId="Web-{20F84A84-49C8-47D9-BB12-B5234EE3A152}" dt="2023-10-25T09:18:28.027" v="109"/>
          <ac:picMkLst>
            <pc:docMk/>
            <pc:sldMk cId="1026537580" sldId="260"/>
            <ac:picMk id="5" creationId="{5D5036BE-D52A-FCD1-AFFD-FBB19066A5DB}"/>
          </ac:picMkLst>
        </pc:picChg>
      </pc:sldChg>
      <pc:sldChg chg="addSp delSp modSp new mod setBg">
        <pc:chgData name="VIGUIE Lorens" userId="S::lorens.viguie@ynov.com::13746d67-8d59-47c7-88c6-20bff7aa8a08" providerId="AD" clId="Web-{20F84A84-49C8-47D9-BB12-B5234EE3A152}" dt="2023-10-25T09:21:58.977" v="167" actId="20577"/>
        <pc:sldMkLst>
          <pc:docMk/>
          <pc:sldMk cId="1144788334" sldId="261"/>
        </pc:sldMkLst>
        <pc:spChg chg="mod">
          <ac:chgData name="VIGUIE Lorens" userId="S::lorens.viguie@ynov.com::13746d67-8d59-47c7-88c6-20bff7aa8a08" providerId="AD" clId="Web-{20F84A84-49C8-47D9-BB12-B5234EE3A152}" dt="2023-10-25T09:21:58.977" v="167" actId="20577"/>
          <ac:spMkLst>
            <pc:docMk/>
            <pc:sldMk cId="1144788334" sldId="261"/>
            <ac:spMk id="2" creationId="{10EFC97D-712F-0579-378F-26AE78F4A492}"/>
          </ac:spMkLst>
        </pc:spChg>
        <pc:spChg chg="add del mod">
          <ac:chgData name="VIGUIE Lorens" userId="S::lorens.viguie@ynov.com::13746d67-8d59-47c7-88c6-20bff7aa8a08" providerId="AD" clId="Web-{20F84A84-49C8-47D9-BB12-B5234EE3A152}" dt="2023-10-25T09:19:41.917" v="137"/>
          <ac:spMkLst>
            <pc:docMk/>
            <pc:sldMk cId="1144788334" sldId="261"/>
            <ac:spMk id="3" creationId="{233E6399-E7FD-4922-CC59-994C5BF16847}"/>
          </ac:spMkLst>
        </pc:spChg>
        <pc:spChg chg="add del">
          <ac:chgData name="VIGUIE Lorens" userId="S::lorens.viguie@ynov.com::13746d67-8d59-47c7-88c6-20bff7aa8a08" providerId="AD" clId="Web-{20F84A84-49C8-47D9-BB12-B5234EE3A152}" dt="2023-10-25T09:19:41.917" v="136"/>
          <ac:spMkLst>
            <pc:docMk/>
            <pc:sldMk cId="1144788334" sldId="261"/>
            <ac:spMk id="10" creationId="{979E27D9-03C7-44E2-9FF8-15D0C8506AF7}"/>
          </ac:spMkLst>
        </pc:spChg>
        <pc:spChg chg="add del">
          <ac:chgData name="VIGUIE Lorens" userId="S::lorens.viguie@ynov.com::13746d67-8d59-47c7-88c6-20bff7aa8a08" providerId="AD" clId="Web-{20F84A84-49C8-47D9-BB12-B5234EE3A152}" dt="2023-10-25T09:19:41.917" v="136"/>
          <ac:spMkLst>
            <pc:docMk/>
            <pc:sldMk cId="1144788334" sldId="261"/>
            <ac:spMk id="12" creationId="{EEBF1590-3B36-48EE-A89D-3B6F3CB256AB}"/>
          </ac:spMkLst>
        </pc:spChg>
        <pc:spChg chg="add del">
          <ac:chgData name="VIGUIE Lorens" userId="S::lorens.viguie@ynov.com::13746d67-8d59-47c7-88c6-20bff7aa8a08" providerId="AD" clId="Web-{20F84A84-49C8-47D9-BB12-B5234EE3A152}" dt="2023-10-25T09:19:41.917" v="136"/>
          <ac:spMkLst>
            <pc:docMk/>
            <pc:sldMk cId="1144788334" sldId="261"/>
            <ac:spMk id="14" creationId="{AC8F6C8C-AB5A-4548-942D-E3FD40ACBC49}"/>
          </ac:spMkLst>
        </pc:spChg>
        <pc:spChg chg="add">
          <ac:chgData name="VIGUIE Lorens" userId="S::lorens.viguie@ynov.com::13746d67-8d59-47c7-88c6-20bff7aa8a08" providerId="AD" clId="Web-{20F84A84-49C8-47D9-BB12-B5234EE3A152}" dt="2023-10-25T09:19:41.917" v="137"/>
          <ac:spMkLst>
            <pc:docMk/>
            <pc:sldMk cId="1144788334" sldId="261"/>
            <ac:spMk id="16" creationId="{4643CFF5-3073-44B6-9A56-4CAF096FFF17}"/>
          </ac:spMkLst>
        </pc:spChg>
        <pc:spChg chg="add">
          <ac:chgData name="VIGUIE Lorens" userId="S::lorens.viguie@ynov.com::13746d67-8d59-47c7-88c6-20bff7aa8a08" providerId="AD" clId="Web-{20F84A84-49C8-47D9-BB12-B5234EE3A152}" dt="2023-10-25T09:19:41.917" v="137"/>
          <ac:spMkLst>
            <pc:docMk/>
            <pc:sldMk cId="1144788334" sldId="261"/>
            <ac:spMk id="17" creationId="{955DEFE8-24AF-47F7-B020-D4D76ABA1830}"/>
          </ac:spMkLst>
        </pc:spChg>
        <pc:spChg chg="add">
          <ac:chgData name="VIGUIE Lorens" userId="S::lorens.viguie@ynov.com::13746d67-8d59-47c7-88c6-20bff7aa8a08" providerId="AD" clId="Web-{20F84A84-49C8-47D9-BB12-B5234EE3A152}" dt="2023-10-25T09:19:41.917" v="137"/>
          <ac:spMkLst>
            <pc:docMk/>
            <pc:sldMk cId="1144788334" sldId="261"/>
            <ac:spMk id="18" creationId="{6EAE3873-25FC-4346-B1D5-82E5F9D953ED}"/>
          </ac:spMkLst>
        </pc:spChg>
        <pc:picChg chg="add del mod ord">
          <ac:chgData name="VIGUIE Lorens" userId="S::lorens.viguie@ynov.com::13746d67-8d59-47c7-88c6-20bff7aa8a08" providerId="AD" clId="Web-{20F84A84-49C8-47D9-BB12-B5234EE3A152}" dt="2023-10-25T09:19:04.511" v="119"/>
          <ac:picMkLst>
            <pc:docMk/>
            <pc:sldMk cId="1144788334" sldId="261"/>
            <ac:picMk id="4" creationId="{877FEC2C-C09E-D8A3-44E0-60AFAAD560A8}"/>
          </ac:picMkLst>
        </pc:picChg>
        <pc:picChg chg="add mod">
          <ac:chgData name="VIGUIE Lorens" userId="S::lorens.viguie@ynov.com::13746d67-8d59-47c7-88c6-20bff7aa8a08" providerId="AD" clId="Web-{20F84A84-49C8-47D9-BB12-B5234EE3A152}" dt="2023-10-25T09:19:41.917" v="137"/>
          <ac:picMkLst>
            <pc:docMk/>
            <pc:sldMk cId="1144788334" sldId="261"/>
            <ac:picMk id="5" creationId="{94D229D1-915C-79C0-1DB2-139D4D2BEEA4}"/>
          </ac:picMkLst>
        </pc:picChg>
      </pc:sldChg>
      <pc:sldChg chg="addSp modSp new mod setBg">
        <pc:chgData name="VIGUIE Lorens" userId="S::lorens.viguie@ynov.com::13746d67-8d59-47c7-88c6-20bff7aa8a08" providerId="AD" clId="Web-{20F84A84-49C8-47D9-BB12-B5234EE3A152}" dt="2023-10-25T09:22:29.836" v="170" actId="20577"/>
        <pc:sldMkLst>
          <pc:docMk/>
          <pc:sldMk cId="2987835420" sldId="262"/>
        </pc:sldMkLst>
        <pc:spChg chg="mod">
          <ac:chgData name="VIGUIE Lorens" userId="S::lorens.viguie@ynov.com::13746d67-8d59-47c7-88c6-20bff7aa8a08" providerId="AD" clId="Web-{20F84A84-49C8-47D9-BB12-B5234EE3A152}" dt="2023-10-25T09:22:29.836" v="170" actId="20577"/>
          <ac:spMkLst>
            <pc:docMk/>
            <pc:sldMk cId="2987835420" sldId="262"/>
            <ac:spMk id="2" creationId="{33AD69FC-5B1B-17A1-F9CC-10AB179B6539}"/>
          </ac:spMkLst>
        </pc:spChg>
        <pc:spChg chg="mod">
          <ac:chgData name="VIGUIE Lorens" userId="S::lorens.viguie@ynov.com::13746d67-8d59-47c7-88c6-20bff7aa8a08" providerId="AD" clId="Web-{20F84A84-49C8-47D9-BB12-B5234EE3A152}" dt="2023-10-25T09:21:05.447" v="157"/>
          <ac:spMkLst>
            <pc:docMk/>
            <pc:sldMk cId="2987835420" sldId="262"/>
            <ac:spMk id="3" creationId="{F419A2DE-0137-7F10-1517-9BEDA880EEAF}"/>
          </ac:spMkLst>
        </pc:spChg>
        <pc:spChg chg="add">
          <ac:chgData name="VIGUIE Lorens" userId="S::lorens.viguie@ynov.com::13746d67-8d59-47c7-88c6-20bff7aa8a08" providerId="AD" clId="Web-{20F84A84-49C8-47D9-BB12-B5234EE3A152}" dt="2023-10-25T09:21:05.447" v="157"/>
          <ac:spMkLst>
            <pc:docMk/>
            <pc:sldMk cId="2987835420" sldId="262"/>
            <ac:spMk id="8" creationId="{8BEAC55E-FD3E-4A90-B4E2-D197D8038366}"/>
          </ac:spMkLst>
        </pc:spChg>
        <pc:spChg chg="add">
          <ac:chgData name="VIGUIE Lorens" userId="S::lorens.viguie@ynov.com::13746d67-8d59-47c7-88c6-20bff7aa8a08" providerId="AD" clId="Web-{20F84A84-49C8-47D9-BB12-B5234EE3A152}" dt="2023-10-25T09:21:05.447" v="157"/>
          <ac:spMkLst>
            <pc:docMk/>
            <pc:sldMk cId="2987835420" sldId="262"/>
            <ac:spMk id="10" creationId="{282DCAD1-D7F2-4CA8-960C-526B7DB37A82}"/>
          </ac:spMkLst>
        </pc:spChg>
        <pc:spChg chg="add">
          <ac:chgData name="VIGUIE Lorens" userId="S::lorens.viguie@ynov.com::13746d67-8d59-47c7-88c6-20bff7aa8a08" providerId="AD" clId="Web-{20F84A84-49C8-47D9-BB12-B5234EE3A152}" dt="2023-10-25T09:21:05.447" v="157"/>
          <ac:spMkLst>
            <pc:docMk/>
            <pc:sldMk cId="2987835420" sldId="262"/>
            <ac:spMk id="12" creationId="{0009AC7F-1347-41C8-8BEB-47473A21A696}"/>
          </ac:spMkLst>
        </pc:spChg>
      </pc:sldChg>
      <pc:sldChg chg="addSp delSp modSp new mod setBg">
        <pc:chgData name="VIGUIE Lorens" userId="S::lorens.viguie@ynov.com::13746d67-8d59-47c7-88c6-20bff7aa8a08" providerId="AD" clId="Web-{20F84A84-49C8-47D9-BB12-B5234EE3A152}" dt="2023-10-25T09:24:57.475" v="191" actId="1076"/>
        <pc:sldMkLst>
          <pc:docMk/>
          <pc:sldMk cId="153122919" sldId="263"/>
        </pc:sldMkLst>
        <pc:spChg chg="mod">
          <ac:chgData name="VIGUIE Lorens" userId="S::lorens.viguie@ynov.com::13746d67-8d59-47c7-88c6-20bff7aa8a08" providerId="AD" clId="Web-{20F84A84-49C8-47D9-BB12-B5234EE3A152}" dt="2023-10-25T09:24:48.116" v="186"/>
          <ac:spMkLst>
            <pc:docMk/>
            <pc:sldMk cId="153122919" sldId="263"/>
            <ac:spMk id="2" creationId="{E216902F-36C9-2F65-ECA6-2C398CF8E4A4}"/>
          </ac:spMkLst>
        </pc:spChg>
        <pc:spChg chg="mod ord">
          <ac:chgData name="VIGUIE Lorens" userId="S::lorens.viguie@ynov.com::13746d67-8d59-47c7-88c6-20bff7aa8a08" providerId="AD" clId="Web-{20F84A84-49C8-47D9-BB12-B5234EE3A152}" dt="2023-10-25T09:24:48.116" v="186"/>
          <ac:spMkLst>
            <pc:docMk/>
            <pc:sldMk cId="153122919" sldId="263"/>
            <ac:spMk id="3" creationId="{AC8634C9-C978-30B0-3C12-F1F86E5561A3}"/>
          </ac:spMkLst>
        </pc:spChg>
        <pc:spChg chg="add del">
          <ac:chgData name="VIGUIE Lorens" userId="S::lorens.viguie@ynov.com::13746d67-8d59-47c7-88c6-20bff7aa8a08" providerId="AD" clId="Web-{20F84A84-49C8-47D9-BB12-B5234EE3A152}" dt="2023-10-25T09:24:48.116" v="186"/>
          <ac:spMkLst>
            <pc:docMk/>
            <pc:sldMk cId="153122919" sldId="263"/>
            <ac:spMk id="9" creationId="{FE0A6C7C-0AE6-48BC-951D-9663738EEAC1}"/>
          </ac:spMkLst>
        </pc:spChg>
        <pc:spChg chg="add del">
          <ac:chgData name="VIGUIE Lorens" userId="S::lorens.viguie@ynov.com::13746d67-8d59-47c7-88c6-20bff7aa8a08" providerId="AD" clId="Web-{20F84A84-49C8-47D9-BB12-B5234EE3A152}" dt="2023-10-25T09:24:48.116" v="186"/>
          <ac:spMkLst>
            <pc:docMk/>
            <pc:sldMk cId="153122919" sldId="263"/>
            <ac:spMk id="11" creationId="{88F7DC0D-FB41-40DE-9A2A-1621F2F269CE}"/>
          </ac:spMkLst>
        </pc:spChg>
        <pc:spChg chg="add del">
          <ac:chgData name="VIGUIE Lorens" userId="S::lorens.viguie@ynov.com::13746d67-8d59-47c7-88c6-20bff7aa8a08" providerId="AD" clId="Web-{20F84A84-49C8-47D9-BB12-B5234EE3A152}" dt="2023-10-25T09:24:48.116" v="186"/>
          <ac:spMkLst>
            <pc:docMk/>
            <pc:sldMk cId="153122919" sldId="263"/>
            <ac:spMk id="13" creationId="{70CEE6E3-70B6-4693-8985-3413141EE2EA}"/>
          </ac:spMkLst>
        </pc:spChg>
        <pc:spChg chg="add del">
          <ac:chgData name="VIGUIE Lorens" userId="S::lorens.viguie@ynov.com::13746d67-8d59-47c7-88c6-20bff7aa8a08" providerId="AD" clId="Web-{20F84A84-49C8-47D9-BB12-B5234EE3A152}" dt="2023-10-25T09:24:48.116" v="186"/>
          <ac:spMkLst>
            <pc:docMk/>
            <pc:sldMk cId="153122919" sldId="263"/>
            <ac:spMk id="15" creationId="{AC56B1E5-8C40-4B38-9E01-086401F40D54}"/>
          </ac:spMkLst>
        </pc:spChg>
        <pc:spChg chg="add del">
          <ac:chgData name="VIGUIE Lorens" userId="S::lorens.viguie@ynov.com::13746d67-8d59-47c7-88c6-20bff7aa8a08" providerId="AD" clId="Web-{20F84A84-49C8-47D9-BB12-B5234EE3A152}" dt="2023-10-25T09:24:48.116" v="186"/>
          <ac:spMkLst>
            <pc:docMk/>
            <pc:sldMk cId="153122919" sldId="263"/>
            <ac:spMk id="17" creationId="{373BF372-AF59-4E6A-B507-99714F0DDE13}"/>
          </ac:spMkLst>
        </pc:spChg>
        <pc:spChg chg="add del">
          <ac:chgData name="VIGUIE Lorens" userId="S::lorens.viguie@ynov.com::13746d67-8d59-47c7-88c6-20bff7aa8a08" providerId="AD" clId="Web-{20F84A84-49C8-47D9-BB12-B5234EE3A152}" dt="2023-10-25T09:24:48.116" v="186"/>
          <ac:spMkLst>
            <pc:docMk/>
            <pc:sldMk cId="153122919" sldId="263"/>
            <ac:spMk id="19" creationId="{3E51228A-E070-4CBB-B003-E1F8EB0AF3FA}"/>
          </ac:spMkLst>
        </pc:spChg>
        <pc:spChg chg="add del">
          <ac:chgData name="VIGUIE Lorens" userId="S::lorens.viguie@ynov.com::13746d67-8d59-47c7-88c6-20bff7aa8a08" providerId="AD" clId="Web-{20F84A84-49C8-47D9-BB12-B5234EE3A152}" dt="2023-10-25T09:24:48.116" v="186"/>
          <ac:spMkLst>
            <pc:docMk/>
            <pc:sldMk cId="153122919" sldId="263"/>
            <ac:spMk id="21" creationId="{B61AB5B3-299F-402C-A990-BCBB37FE0988}"/>
          </ac:spMkLst>
        </pc:spChg>
        <pc:picChg chg="add mod">
          <ac:chgData name="VIGUIE Lorens" userId="S::lorens.viguie@ynov.com::13746d67-8d59-47c7-88c6-20bff7aa8a08" providerId="AD" clId="Web-{20F84A84-49C8-47D9-BB12-B5234EE3A152}" dt="2023-10-25T09:24:57.475" v="191" actId="1076"/>
          <ac:picMkLst>
            <pc:docMk/>
            <pc:sldMk cId="153122919" sldId="263"/>
            <ac:picMk id="4" creationId="{821F8060-BBFA-E3A6-FD37-4103D480E02C}"/>
          </ac:picMkLst>
        </pc:picChg>
      </pc:sldChg>
      <pc:sldChg chg="addSp delSp modSp new mod setBg">
        <pc:chgData name="VIGUIE Lorens" userId="S::lorens.viguie@ynov.com::13746d67-8d59-47c7-88c6-20bff7aa8a08" providerId="AD" clId="Web-{20F84A84-49C8-47D9-BB12-B5234EE3A152}" dt="2023-10-25T09:26:44.411" v="209"/>
        <pc:sldMkLst>
          <pc:docMk/>
          <pc:sldMk cId="121552393" sldId="264"/>
        </pc:sldMkLst>
        <pc:spChg chg="mod">
          <ac:chgData name="VIGUIE Lorens" userId="S::lorens.viguie@ynov.com::13746d67-8d59-47c7-88c6-20bff7aa8a08" providerId="AD" clId="Web-{20F84A84-49C8-47D9-BB12-B5234EE3A152}" dt="2023-10-25T09:26:21.396" v="207"/>
          <ac:spMkLst>
            <pc:docMk/>
            <pc:sldMk cId="121552393" sldId="264"/>
            <ac:spMk id="2" creationId="{337B54D8-26F4-4597-06BC-335C2269DEC7}"/>
          </ac:spMkLst>
        </pc:spChg>
        <pc:spChg chg="mod">
          <ac:chgData name="VIGUIE Lorens" userId="S::lorens.viguie@ynov.com::13746d67-8d59-47c7-88c6-20bff7aa8a08" providerId="AD" clId="Web-{20F84A84-49C8-47D9-BB12-B5234EE3A152}" dt="2023-10-25T09:26:21.396" v="207"/>
          <ac:spMkLst>
            <pc:docMk/>
            <pc:sldMk cId="121552393" sldId="264"/>
            <ac:spMk id="3" creationId="{7578AD58-F31F-A06D-B1D0-8C29013A36DE}"/>
          </ac:spMkLst>
        </pc:spChg>
        <pc:spChg chg="add">
          <ac:chgData name="VIGUIE Lorens" userId="S::lorens.viguie@ynov.com::13746d67-8d59-47c7-88c6-20bff7aa8a08" providerId="AD" clId="Web-{20F84A84-49C8-47D9-BB12-B5234EE3A152}" dt="2023-10-25T09:26:21.396" v="207"/>
          <ac:spMkLst>
            <pc:docMk/>
            <pc:sldMk cId="121552393" sldId="264"/>
            <ac:spMk id="9" creationId="{45E4AB72-1C42-427F-801C-32A12FD694C5}"/>
          </ac:spMkLst>
        </pc:spChg>
        <pc:spChg chg="add">
          <ac:chgData name="VIGUIE Lorens" userId="S::lorens.viguie@ynov.com::13746d67-8d59-47c7-88c6-20bff7aa8a08" providerId="AD" clId="Web-{20F84A84-49C8-47D9-BB12-B5234EE3A152}" dt="2023-10-25T09:26:21.396" v="207"/>
          <ac:spMkLst>
            <pc:docMk/>
            <pc:sldMk cId="121552393" sldId="264"/>
            <ac:spMk id="11" creationId="{4CC257D2-6895-4677-996F-1A5FBB7F7194}"/>
          </ac:spMkLst>
        </pc:spChg>
        <pc:spChg chg="add">
          <ac:chgData name="VIGUIE Lorens" userId="S::lorens.viguie@ynov.com::13746d67-8d59-47c7-88c6-20bff7aa8a08" providerId="AD" clId="Web-{20F84A84-49C8-47D9-BB12-B5234EE3A152}" dt="2023-10-25T09:26:21.396" v="207"/>
          <ac:spMkLst>
            <pc:docMk/>
            <pc:sldMk cId="121552393" sldId="264"/>
            <ac:spMk id="13" creationId="{4328FF51-22A9-49F6-8C79-1FFC470CA426}"/>
          </ac:spMkLst>
        </pc:spChg>
        <pc:picChg chg="add mod">
          <ac:chgData name="VIGUIE Lorens" userId="S::lorens.viguie@ynov.com::13746d67-8d59-47c7-88c6-20bff7aa8a08" providerId="AD" clId="Web-{20F84A84-49C8-47D9-BB12-B5234EE3A152}" dt="2023-10-25T09:26:21.396" v="207"/>
          <ac:picMkLst>
            <pc:docMk/>
            <pc:sldMk cId="121552393" sldId="264"/>
            <ac:picMk id="4" creationId="{F041BE8B-8137-FB8B-4116-06F009B5F969}"/>
          </ac:picMkLst>
        </pc:picChg>
        <pc:picChg chg="add del mod">
          <ac:chgData name="VIGUIE Lorens" userId="S::lorens.viguie@ynov.com::13746d67-8d59-47c7-88c6-20bff7aa8a08" providerId="AD" clId="Web-{20F84A84-49C8-47D9-BB12-B5234EE3A152}" dt="2023-10-25T09:26:44.411" v="209"/>
          <ac:picMkLst>
            <pc:docMk/>
            <pc:sldMk cId="121552393" sldId="264"/>
            <ac:picMk id="5" creationId="{5105358B-B531-754B-196F-EB264A9FCDA1}"/>
          </ac:picMkLst>
        </pc:picChg>
      </pc:sldChg>
      <pc:sldChg chg="modSp new">
        <pc:chgData name="VIGUIE Lorens" userId="S::lorens.viguie@ynov.com::13746d67-8d59-47c7-88c6-20bff7aa8a08" providerId="AD" clId="Web-{20F84A84-49C8-47D9-BB12-B5234EE3A152}" dt="2023-10-25T09:28:23.582" v="224" actId="20577"/>
        <pc:sldMkLst>
          <pc:docMk/>
          <pc:sldMk cId="1978856183" sldId="265"/>
        </pc:sldMkLst>
        <pc:spChg chg="mod">
          <ac:chgData name="VIGUIE Lorens" userId="S::lorens.viguie@ynov.com::13746d67-8d59-47c7-88c6-20bff7aa8a08" providerId="AD" clId="Web-{20F84A84-49C8-47D9-BB12-B5234EE3A152}" dt="2023-10-25T09:26:50.411" v="212" actId="20577"/>
          <ac:spMkLst>
            <pc:docMk/>
            <pc:sldMk cId="1978856183" sldId="265"/>
            <ac:spMk id="2" creationId="{0ECC983D-77B5-4358-5EA2-2D1DE62B55BD}"/>
          </ac:spMkLst>
        </pc:spChg>
        <pc:spChg chg="mod">
          <ac:chgData name="VIGUIE Lorens" userId="S::lorens.viguie@ynov.com::13746d67-8d59-47c7-88c6-20bff7aa8a08" providerId="AD" clId="Web-{20F84A84-49C8-47D9-BB12-B5234EE3A152}" dt="2023-10-25T09:28:23.582" v="224" actId="20577"/>
          <ac:spMkLst>
            <pc:docMk/>
            <pc:sldMk cId="1978856183" sldId="265"/>
            <ac:spMk id="3" creationId="{537C24C6-DD5F-F29A-31ED-70DD323D7F3D}"/>
          </ac:spMkLst>
        </pc:spChg>
      </pc:sldChg>
      <pc:sldChg chg="addSp modSp new">
        <pc:chgData name="VIGUIE Lorens" userId="S::lorens.viguie@ynov.com::13746d67-8d59-47c7-88c6-20bff7aa8a08" providerId="AD" clId="Web-{20F84A84-49C8-47D9-BB12-B5234EE3A152}" dt="2023-10-25T09:29:19.441" v="241" actId="1076"/>
        <pc:sldMkLst>
          <pc:docMk/>
          <pc:sldMk cId="3949964359" sldId="266"/>
        </pc:sldMkLst>
        <pc:spChg chg="mod">
          <ac:chgData name="VIGUIE Lorens" userId="S::lorens.viguie@ynov.com::13746d67-8d59-47c7-88c6-20bff7aa8a08" providerId="AD" clId="Web-{20F84A84-49C8-47D9-BB12-B5234EE3A152}" dt="2023-10-25T09:28:37.394" v="228" actId="20577"/>
          <ac:spMkLst>
            <pc:docMk/>
            <pc:sldMk cId="3949964359" sldId="266"/>
            <ac:spMk id="2" creationId="{E7DC6166-919F-85CF-1500-8D33D1410B58}"/>
          </ac:spMkLst>
        </pc:spChg>
        <pc:spChg chg="mod">
          <ac:chgData name="VIGUIE Lorens" userId="S::lorens.viguie@ynov.com::13746d67-8d59-47c7-88c6-20bff7aa8a08" providerId="AD" clId="Web-{20F84A84-49C8-47D9-BB12-B5234EE3A152}" dt="2023-10-25T09:29:06.456" v="238" actId="20577"/>
          <ac:spMkLst>
            <pc:docMk/>
            <pc:sldMk cId="3949964359" sldId="266"/>
            <ac:spMk id="3" creationId="{01D65697-33B9-EC5F-8880-AFB4ABA90C92}"/>
          </ac:spMkLst>
        </pc:spChg>
        <pc:picChg chg="add mod">
          <ac:chgData name="VIGUIE Lorens" userId="S::lorens.viguie@ynov.com::13746d67-8d59-47c7-88c6-20bff7aa8a08" providerId="AD" clId="Web-{20F84A84-49C8-47D9-BB12-B5234EE3A152}" dt="2023-10-25T09:29:19.441" v="241" actId="1076"/>
          <ac:picMkLst>
            <pc:docMk/>
            <pc:sldMk cId="3949964359" sldId="266"/>
            <ac:picMk id="4" creationId="{B7A440D1-C058-6DA4-78E9-CAC3E1860D29}"/>
          </ac:picMkLst>
        </pc:picChg>
      </pc:sldChg>
      <pc:sldChg chg="modSp new">
        <pc:chgData name="VIGUIE Lorens" userId="S::lorens.viguie@ynov.com::13746d67-8d59-47c7-88c6-20bff7aa8a08" providerId="AD" clId="Web-{20F84A84-49C8-47D9-BB12-B5234EE3A152}" dt="2023-10-25T09:29:54.050" v="247" actId="20577"/>
        <pc:sldMkLst>
          <pc:docMk/>
          <pc:sldMk cId="61671014" sldId="267"/>
        </pc:sldMkLst>
        <pc:spChg chg="mod">
          <ac:chgData name="VIGUIE Lorens" userId="S::lorens.viguie@ynov.com::13746d67-8d59-47c7-88c6-20bff7aa8a08" providerId="AD" clId="Web-{20F84A84-49C8-47D9-BB12-B5234EE3A152}" dt="2023-10-25T09:29:54.050" v="247" actId="20577"/>
          <ac:spMkLst>
            <pc:docMk/>
            <pc:sldMk cId="61671014" sldId="267"/>
            <ac:spMk id="2" creationId="{2600B4D8-AC23-FF4D-E29B-4776B03CD0FA}"/>
          </ac:spMkLst>
        </pc:spChg>
      </pc:sldChg>
      <pc:sldMasterChg chg="del delSldLayout">
        <pc:chgData name="VIGUIE Lorens" userId="S::lorens.viguie@ynov.com::13746d67-8d59-47c7-88c6-20bff7aa8a08" providerId="AD" clId="Web-{20F84A84-49C8-47D9-BB12-B5234EE3A152}" dt="2023-10-25T07:26:35.245" v="0"/>
        <pc:sldMasterMkLst>
          <pc:docMk/>
          <pc:sldMasterMk cId="3071127875" sldId="2147483648"/>
        </pc:sldMasterMkLst>
        <pc:sldLayoutChg chg="del">
          <pc:chgData name="VIGUIE Lorens" userId="S::lorens.viguie@ynov.com::13746d67-8d59-47c7-88c6-20bff7aa8a08" providerId="AD" clId="Web-{20F84A84-49C8-47D9-BB12-B5234EE3A152}" dt="2023-10-25T07:26:35.245" v="0"/>
          <pc:sldLayoutMkLst>
            <pc:docMk/>
            <pc:sldMasterMk cId="3071127875" sldId="2147483648"/>
            <pc:sldLayoutMk cId="3310491181" sldId="2147483649"/>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3841795644" sldId="2147483650"/>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3466923455" sldId="2147483651"/>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3747632232" sldId="2147483652"/>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2611866596" sldId="2147483653"/>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3395854097" sldId="2147483654"/>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4040201302" sldId="2147483655"/>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2706407263" sldId="2147483656"/>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1610903340" sldId="2147483657"/>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4172787210" sldId="2147483658"/>
          </pc:sldLayoutMkLst>
        </pc:sldLayoutChg>
        <pc:sldLayoutChg chg="del">
          <pc:chgData name="VIGUIE Lorens" userId="S::lorens.viguie@ynov.com::13746d67-8d59-47c7-88c6-20bff7aa8a08" providerId="AD" clId="Web-{20F84A84-49C8-47D9-BB12-B5234EE3A152}" dt="2023-10-25T07:26:35.245" v="0"/>
          <pc:sldLayoutMkLst>
            <pc:docMk/>
            <pc:sldMasterMk cId="3071127875" sldId="2147483648"/>
            <pc:sldLayoutMk cId="1902177510" sldId="2147483659"/>
          </pc:sldLayoutMkLst>
        </pc:sldLayoutChg>
      </pc:sldMasterChg>
      <pc:sldMasterChg chg="add addSldLayout">
        <pc:chgData name="VIGUIE Lorens" userId="S::lorens.viguie@ynov.com::13746d67-8d59-47c7-88c6-20bff7aa8a08" providerId="AD" clId="Web-{20F84A84-49C8-47D9-BB12-B5234EE3A152}" dt="2023-10-25T07:26:35.245" v="0"/>
        <pc:sldMasterMkLst>
          <pc:docMk/>
          <pc:sldMasterMk cId="645133095" sldId="2147483712"/>
        </pc:sldMasterMkLst>
        <pc:sldLayoutChg chg="add">
          <pc:chgData name="VIGUIE Lorens" userId="S::lorens.viguie@ynov.com::13746d67-8d59-47c7-88c6-20bff7aa8a08" providerId="AD" clId="Web-{20F84A84-49C8-47D9-BB12-B5234EE3A152}" dt="2023-10-25T07:26:35.245" v="0"/>
          <pc:sldLayoutMkLst>
            <pc:docMk/>
            <pc:sldMasterMk cId="645133095" sldId="2147483712"/>
            <pc:sldLayoutMk cId="3606844232" sldId="2147483701"/>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795123558" sldId="2147483702"/>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2155296659" sldId="2147483703"/>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2279687528" sldId="2147483704"/>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2581511239" sldId="2147483705"/>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3751140617" sldId="2147483706"/>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2417915163" sldId="2147483707"/>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1443872233" sldId="2147483708"/>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3813904080" sldId="2147483709"/>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907474218" sldId="2147483710"/>
          </pc:sldLayoutMkLst>
        </pc:sldLayoutChg>
        <pc:sldLayoutChg chg="add">
          <pc:chgData name="VIGUIE Lorens" userId="S::lorens.viguie@ynov.com::13746d67-8d59-47c7-88c6-20bff7aa8a08" providerId="AD" clId="Web-{20F84A84-49C8-47D9-BB12-B5234EE3A152}" dt="2023-10-25T07:26:35.245" v="0"/>
          <pc:sldLayoutMkLst>
            <pc:docMk/>
            <pc:sldMasterMk cId="645133095" sldId="2147483712"/>
            <pc:sldLayoutMk cId="116651622" sldId="2147483711"/>
          </pc:sldLayoutMkLst>
        </pc:sldLayoutChg>
      </pc:sldMasterChg>
    </pc:docChg>
  </pc:docChgLst>
  <pc:docChgLst>
    <pc:chgData name="VIGUIE Lorens" userId="S::lorens.viguie@ynov.com::13746d67-8d59-47c7-88c6-20bff7aa8a08" providerId="AD" clId="Web-{4F2893D4-9145-14FF-2B73-1EB16EB39F01}"/>
    <pc:docChg chg="modSld">
      <pc:chgData name="VIGUIE Lorens" userId="S::lorens.viguie@ynov.com::13746d67-8d59-47c7-88c6-20bff7aa8a08" providerId="AD" clId="Web-{4F2893D4-9145-14FF-2B73-1EB16EB39F01}" dt="2023-10-25T15:06:40.194" v="1" actId="20577"/>
      <pc:docMkLst>
        <pc:docMk/>
      </pc:docMkLst>
      <pc:sldChg chg="modSp">
        <pc:chgData name="VIGUIE Lorens" userId="S::lorens.viguie@ynov.com::13746d67-8d59-47c7-88c6-20bff7aa8a08" providerId="AD" clId="Web-{4F2893D4-9145-14FF-2B73-1EB16EB39F01}" dt="2023-10-25T15:06:40.194" v="1" actId="20577"/>
        <pc:sldMkLst>
          <pc:docMk/>
          <pc:sldMk cId="609640013" sldId="278"/>
        </pc:sldMkLst>
        <pc:spChg chg="mod">
          <ac:chgData name="VIGUIE Lorens" userId="S::lorens.viguie@ynov.com::13746d67-8d59-47c7-88c6-20bff7aa8a08" providerId="AD" clId="Web-{4F2893D4-9145-14FF-2B73-1EB16EB39F01}" dt="2023-10-25T15:06:40.194" v="1" actId="20577"/>
          <ac:spMkLst>
            <pc:docMk/>
            <pc:sldMk cId="609640013" sldId="278"/>
            <ac:spMk id="3" creationId="{368E81F4-69ED-D744-D00A-F99EA48DA9F8}"/>
          </ac:spMkLst>
        </pc:spChg>
      </pc:sldChg>
    </pc:docChg>
  </pc:docChgLst>
  <pc:docChgLst>
    <pc:chgData name="VIGUIE Lorens" userId="S::lorens.viguie@ynov.com::13746d67-8d59-47c7-88c6-20bff7aa8a08" providerId="AD" clId="Web-{D09CF70E-2131-4E0A-BC31-327217AC06C2}"/>
    <pc:docChg chg="modSld">
      <pc:chgData name="VIGUIE Lorens" userId="S::lorens.viguie@ynov.com::13746d67-8d59-47c7-88c6-20bff7aa8a08" providerId="AD" clId="Web-{D09CF70E-2131-4E0A-BC31-327217AC06C2}" dt="2023-11-29T12:41:10.696" v="10" actId="1076"/>
      <pc:docMkLst>
        <pc:docMk/>
      </pc:docMkLst>
      <pc:sldChg chg="addSp modSp">
        <pc:chgData name="VIGUIE Lorens" userId="S::lorens.viguie@ynov.com::13746d67-8d59-47c7-88c6-20bff7aa8a08" providerId="AD" clId="Web-{D09CF70E-2131-4E0A-BC31-327217AC06C2}" dt="2023-11-29T12:41:10.696" v="10" actId="1076"/>
        <pc:sldMkLst>
          <pc:docMk/>
          <pc:sldMk cId="3784089036" sldId="256"/>
        </pc:sldMkLst>
        <pc:spChg chg="mod">
          <ac:chgData name="VIGUIE Lorens" userId="S::lorens.viguie@ynov.com::13746d67-8d59-47c7-88c6-20bff7aa8a08" providerId="AD" clId="Web-{D09CF70E-2131-4E0A-BC31-327217AC06C2}" dt="2023-11-29T12:40:56.070" v="6" actId="20577"/>
          <ac:spMkLst>
            <pc:docMk/>
            <pc:sldMk cId="3784089036" sldId="256"/>
            <ac:spMk id="3" creationId="{00000000-0000-0000-0000-000000000000}"/>
          </ac:spMkLst>
        </pc:spChg>
        <pc:picChg chg="add mod">
          <ac:chgData name="VIGUIE Lorens" userId="S::lorens.viguie@ynov.com::13746d67-8d59-47c7-88c6-20bff7aa8a08" providerId="AD" clId="Web-{D09CF70E-2131-4E0A-BC31-327217AC06C2}" dt="2023-11-29T12:41:10.696" v="10" actId="1076"/>
          <ac:picMkLst>
            <pc:docMk/>
            <pc:sldMk cId="3784089036" sldId="256"/>
            <ac:picMk id="5" creationId="{ADF3771D-324A-B093-B8FA-6CB26714E3F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DF4BF-759E-435A-9E4E-7F3F93104D8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5585E21-D077-4E4E-928E-1C8218783D5F}">
      <dgm:prSet/>
      <dgm:spPr/>
      <dgm:t>
        <a:bodyPr/>
        <a:lstStyle/>
        <a:p>
          <a:r>
            <a:rPr lang="fr-FR"/>
            <a:t>Attention voici la formule qui a révolutionné le monde du machine Learning :</a:t>
          </a:r>
          <a:endParaRPr lang="en-US"/>
        </a:p>
      </dgm:t>
    </dgm:pt>
    <dgm:pt modelId="{B47E6767-A523-44B0-8172-C9340F1F439F}" type="parTrans" cxnId="{A5007F22-E0E4-4346-8736-92389204307A}">
      <dgm:prSet/>
      <dgm:spPr/>
      <dgm:t>
        <a:bodyPr/>
        <a:lstStyle/>
        <a:p>
          <a:endParaRPr lang="en-US"/>
        </a:p>
      </dgm:t>
    </dgm:pt>
    <dgm:pt modelId="{773891D9-304B-4493-949B-130C90E0DCCB}" type="sibTrans" cxnId="{A5007F22-E0E4-4346-8736-92389204307A}">
      <dgm:prSet/>
      <dgm:spPr/>
      <dgm:t>
        <a:bodyPr/>
        <a:lstStyle/>
        <a:p>
          <a:endParaRPr lang="en-US"/>
        </a:p>
      </dgm:t>
    </dgm:pt>
    <dgm:pt modelId="{C342C7FF-30D4-408E-B059-DC411DE56C69}">
      <dgm:prSet/>
      <dgm:spPr/>
      <dgm:t>
        <a:bodyPr/>
        <a:lstStyle/>
        <a:p>
          <a:r>
            <a:rPr lang="fr-FR"/>
            <a:t>Z(x1 , x2) = (W1X1 + W2X2) +b</a:t>
          </a:r>
          <a:endParaRPr lang="en-US"/>
        </a:p>
      </dgm:t>
    </dgm:pt>
    <dgm:pt modelId="{25398BFD-A3A4-447A-AA6E-337460CECBFC}" type="parTrans" cxnId="{C63C4231-290D-42EB-B61C-7D6487D7B44F}">
      <dgm:prSet/>
      <dgm:spPr/>
      <dgm:t>
        <a:bodyPr/>
        <a:lstStyle/>
        <a:p>
          <a:endParaRPr lang="en-US"/>
        </a:p>
      </dgm:t>
    </dgm:pt>
    <dgm:pt modelId="{D3B14C38-0005-4749-B043-EF7EDBF9A683}" type="sibTrans" cxnId="{C63C4231-290D-42EB-B61C-7D6487D7B44F}">
      <dgm:prSet/>
      <dgm:spPr/>
      <dgm:t>
        <a:bodyPr/>
        <a:lstStyle/>
        <a:p>
          <a:endParaRPr lang="en-US"/>
        </a:p>
      </dgm:t>
    </dgm:pt>
    <dgm:pt modelId="{CA3DF427-7FE8-4806-9895-A712F506B335}" type="pres">
      <dgm:prSet presAssocID="{EEADF4BF-759E-435A-9E4E-7F3F93104D87}" presName="root" presStyleCnt="0">
        <dgm:presLayoutVars>
          <dgm:dir/>
          <dgm:resizeHandles val="exact"/>
        </dgm:presLayoutVars>
      </dgm:prSet>
      <dgm:spPr/>
    </dgm:pt>
    <dgm:pt modelId="{4692C6F8-7CAF-401E-8C92-ABC8F866E07C}" type="pres">
      <dgm:prSet presAssocID="{95585E21-D077-4E4E-928E-1C8218783D5F}" presName="compNode" presStyleCnt="0"/>
      <dgm:spPr/>
    </dgm:pt>
    <dgm:pt modelId="{D0CB615E-0825-4D36-98CF-E8BC026E6626}" type="pres">
      <dgm:prSet presAssocID="{95585E21-D077-4E4E-928E-1C8218783D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C07C3AA-A424-4C25-805B-935A5021E2A3}" type="pres">
      <dgm:prSet presAssocID="{95585E21-D077-4E4E-928E-1C8218783D5F}" presName="spaceRect" presStyleCnt="0"/>
      <dgm:spPr/>
    </dgm:pt>
    <dgm:pt modelId="{A72069B7-8A70-4A7A-999E-024BA1443656}" type="pres">
      <dgm:prSet presAssocID="{95585E21-D077-4E4E-928E-1C8218783D5F}" presName="textRect" presStyleLbl="revTx" presStyleIdx="0" presStyleCnt="2">
        <dgm:presLayoutVars>
          <dgm:chMax val="1"/>
          <dgm:chPref val="1"/>
        </dgm:presLayoutVars>
      </dgm:prSet>
      <dgm:spPr/>
    </dgm:pt>
    <dgm:pt modelId="{A1D85F07-0AC1-4F7C-BBAF-815A78B1EE46}" type="pres">
      <dgm:prSet presAssocID="{773891D9-304B-4493-949B-130C90E0DCCB}" presName="sibTrans" presStyleCnt="0"/>
      <dgm:spPr/>
    </dgm:pt>
    <dgm:pt modelId="{D41612FC-6F5C-4F0E-8A32-043D86F57A48}" type="pres">
      <dgm:prSet presAssocID="{C342C7FF-30D4-408E-B059-DC411DE56C69}" presName="compNode" presStyleCnt="0"/>
      <dgm:spPr/>
    </dgm:pt>
    <dgm:pt modelId="{4F518AB4-890E-4171-B87E-3F610496924E}" type="pres">
      <dgm:prSet presAssocID="{C342C7FF-30D4-408E-B059-DC411DE56C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2CC71A2-6A45-43F7-BCBF-1E82D328BD2C}" type="pres">
      <dgm:prSet presAssocID="{C342C7FF-30D4-408E-B059-DC411DE56C69}" presName="spaceRect" presStyleCnt="0"/>
      <dgm:spPr/>
    </dgm:pt>
    <dgm:pt modelId="{5C8BC4A4-5207-4013-8159-73F271B0AE1A}" type="pres">
      <dgm:prSet presAssocID="{C342C7FF-30D4-408E-B059-DC411DE56C69}" presName="textRect" presStyleLbl="revTx" presStyleIdx="1" presStyleCnt="2">
        <dgm:presLayoutVars>
          <dgm:chMax val="1"/>
          <dgm:chPref val="1"/>
        </dgm:presLayoutVars>
      </dgm:prSet>
      <dgm:spPr/>
    </dgm:pt>
  </dgm:ptLst>
  <dgm:cxnLst>
    <dgm:cxn modelId="{A5007F22-E0E4-4346-8736-92389204307A}" srcId="{EEADF4BF-759E-435A-9E4E-7F3F93104D87}" destId="{95585E21-D077-4E4E-928E-1C8218783D5F}" srcOrd="0" destOrd="0" parTransId="{B47E6767-A523-44B0-8172-C9340F1F439F}" sibTransId="{773891D9-304B-4493-949B-130C90E0DCCB}"/>
    <dgm:cxn modelId="{7B4B5225-7F6A-49E2-8BB9-CEC6EC699F5B}" type="presOf" srcId="{95585E21-D077-4E4E-928E-1C8218783D5F}" destId="{A72069B7-8A70-4A7A-999E-024BA1443656}" srcOrd="0" destOrd="0" presId="urn:microsoft.com/office/officeart/2018/2/layout/IconLabelList"/>
    <dgm:cxn modelId="{C63C4231-290D-42EB-B61C-7D6487D7B44F}" srcId="{EEADF4BF-759E-435A-9E4E-7F3F93104D87}" destId="{C342C7FF-30D4-408E-B059-DC411DE56C69}" srcOrd="1" destOrd="0" parTransId="{25398BFD-A3A4-447A-AA6E-337460CECBFC}" sibTransId="{D3B14C38-0005-4749-B043-EF7EDBF9A683}"/>
    <dgm:cxn modelId="{1D45766C-DE7F-426B-B4BF-010F029D004C}" type="presOf" srcId="{EEADF4BF-759E-435A-9E4E-7F3F93104D87}" destId="{CA3DF427-7FE8-4806-9895-A712F506B335}" srcOrd="0" destOrd="0" presId="urn:microsoft.com/office/officeart/2018/2/layout/IconLabelList"/>
    <dgm:cxn modelId="{9A66C37C-74C7-4F78-8213-0E8F71155AC5}" type="presOf" srcId="{C342C7FF-30D4-408E-B059-DC411DE56C69}" destId="{5C8BC4A4-5207-4013-8159-73F271B0AE1A}" srcOrd="0" destOrd="0" presId="urn:microsoft.com/office/officeart/2018/2/layout/IconLabelList"/>
    <dgm:cxn modelId="{797879B8-DA43-4E4C-9A4D-E47454243750}" type="presParOf" srcId="{CA3DF427-7FE8-4806-9895-A712F506B335}" destId="{4692C6F8-7CAF-401E-8C92-ABC8F866E07C}" srcOrd="0" destOrd="0" presId="urn:microsoft.com/office/officeart/2018/2/layout/IconLabelList"/>
    <dgm:cxn modelId="{8B2E0080-D86C-4D52-91C7-20B87FFD1991}" type="presParOf" srcId="{4692C6F8-7CAF-401E-8C92-ABC8F866E07C}" destId="{D0CB615E-0825-4D36-98CF-E8BC026E6626}" srcOrd="0" destOrd="0" presId="urn:microsoft.com/office/officeart/2018/2/layout/IconLabelList"/>
    <dgm:cxn modelId="{D84BC777-69EF-48A6-980A-16AB1E0402BC}" type="presParOf" srcId="{4692C6F8-7CAF-401E-8C92-ABC8F866E07C}" destId="{7C07C3AA-A424-4C25-805B-935A5021E2A3}" srcOrd="1" destOrd="0" presId="urn:microsoft.com/office/officeart/2018/2/layout/IconLabelList"/>
    <dgm:cxn modelId="{A77EF7E9-FA78-4CE4-B086-C4CC0FCFBDD4}" type="presParOf" srcId="{4692C6F8-7CAF-401E-8C92-ABC8F866E07C}" destId="{A72069B7-8A70-4A7A-999E-024BA1443656}" srcOrd="2" destOrd="0" presId="urn:microsoft.com/office/officeart/2018/2/layout/IconLabelList"/>
    <dgm:cxn modelId="{CC9F13D1-F0C7-4787-AF10-9FD58B2FD40B}" type="presParOf" srcId="{CA3DF427-7FE8-4806-9895-A712F506B335}" destId="{A1D85F07-0AC1-4F7C-BBAF-815A78B1EE46}" srcOrd="1" destOrd="0" presId="urn:microsoft.com/office/officeart/2018/2/layout/IconLabelList"/>
    <dgm:cxn modelId="{A3103F55-69F7-4EDF-84E8-C4315ED1FF69}" type="presParOf" srcId="{CA3DF427-7FE8-4806-9895-A712F506B335}" destId="{D41612FC-6F5C-4F0E-8A32-043D86F57A48}" srcOrd="2" destOrd="0" presId="urn:microsoft.com/office/officeart/2018/2/layout/IconLabelList"/>
    <dgm:cxn modelId="{13C52924-732A-4CF2-BB7B-37FCB5587EA5}" type="presParOf" srcId="{D41612FC-6F5C-4F0E-8A32-043D86F57A48}" destId="{4F518AB4-890E-4171-B87E-3F610496924E}" srcOrd="0" destOrd="0" presId="urn:microsoft.com/office/officeart/2018/2/layout/IconLabelList"/>
    <dgm:cxn modelId="{FE21006A-3BA8-431E-902F-BC746F4286FE}" type="presParOf" srcId="{D41612FC-6F5C-4F0E-8A32-043D86F57A48}" destId="{02CC71A2-6A45-43F7-BCBF-1E82D328BD2C}" srcOrd="1" destOrd="0" presId="urn:microsoft.com/office/officeart/2018/2/layout/IconLabelList"/>
    <dgm:cxn modelId="{DA796D93-919E-41A1-8C30-56F0A7757516}" type="presParOf" srcId="{D41612FC-6F5C-4F0E-8A32-043D86F57A48}" destId="{5C8BC4A4-5207-4013-8159-73F271B0AE1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615E-0825-4D36-98CF-E8BC026E6626}">
      <dsp:nvSpPr>
        <dsp:cNvPr id="0" name=""/>
        <dsp:cNvSpPr/>
      </dsp:nvSpPr>
      <dsp:spPr>
        <a:xfrm>
          <a:off x="2006514" y="52746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069B7-8A70-4A7A-999E-024BA1443656}">
      <dsp:nvSpPr>
        <dsp:cNvPr id="0" name=""/>
        <dsp:cNvSpPr/>
      </dsp:nvSpPr>
      <dsp:spPr>
        <a:xfrm>
          <a:off x="818514" y="294176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fr-FR" sz="1900" kern="1200"/>
            <a:t>Attention voici la formule qui a révolutionné le monde du machine Learning :</a:t>
          </a:r>
          <a:endParaRPr lang="en-US" sz="1900" kern="1200"/>
        </a:p>
      </dsp:txBody>
      <dsp:txXfrm>
        <a:off x="818514" y="2941767"/>
        <a:ext cx="4320000" cy="720000"/>
      </dsp:txXfrm>
    </dsp:sp>
    <dsp:sp modelId="{4F518AB4-890E-4171-B87E-3F610496924E}">
      <dsp:nvSpPr>
        <dsp:cNvPr id="0" name=""/>
        <dsp:cNvSpPr/>
      </dsp:nvSpPr>
      <dsp:spPr>
        <a:xfrm>
          <a:off x="7082514" y="52746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BC4A4-5207-4013-8159-73F271B0AE1A}">
      <dsp:nvSpPr>
        <dsp:cNvPr id="0" name=""/>
        <dsp:cNvSpPr/>
      </dsp:nvSpPr>
      <dsp:spPr>
        <a:xfrm>
          <a:off x="5894514" y="294176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fr-FR" sz="1900" kern="1200"/>
            <a:t>Z(x1 , x2) = (W1X1 + W2X2) +b</a:t>
          </a:r>
          <a:endParaRPr lang="en-US" sz="1900" kern="1200"/>
        </a:p>
      </dsp:txBody>
      <dsp:txXfrm>
        <a:off x="5894514" y="294176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November 29,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81390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November 29,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75114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November 29,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44387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November 29,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90747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November 29,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1665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November 29,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60684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November 29,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512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November 29,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41791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November 29,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15529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November 29,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27968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November 29,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5815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November 29,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6451330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ière-plan de technologies réseau">
            <a:extLst>
              <a:ext uri="{FF2B5EF4-FFF2-40B4-BE49-F238E27FC236}">
                <a16:creationId xmlns:a16="http://schemas.microsoft.com/office/drawing/2014/main" id="{6937DDB4-4655-A868-8EC1-E99AB2398336}"/>
              </a:ext>
            </a:extLst>
          </p:cNvPr>
          <p:cNvPicPr>
            <a:picLocks noChangeAspect="1"/>
          </p:cNvPicPr>
          <p:nvPr/>
        </p:nvPicPr>
        <p:blipFill rotWithShape="1">
          <a:blip r:embed="rId2"/>
          <a:srcRect t="4740" b="32445"/>
          <a:stretch/>
        </p:blipFill>
        <p:spPr>
          <a:xfrm>
            <a:off x="-2" y="10"/>
            <a:ext cx="12192002" cy="4461036"/>
          </a:xfrm>
          <a:prstGeom prst="rect">
            <a:avLst/>
          </a:prstGeom>
        </p:spPr>
      </p:pic>
      <p:sp>
        <p:nvSpPr>
          <p:cNvPr id="38" name="Rectangle 37">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p:nvPr>
        </p:nvSpPr>
        <p:spPr>
          <a:xfrm>
            <a:off x="1383807" y="4611271"/>
            <a:ext cx="9436593" cy="1171556"/>
          </a:xfrm>
        </p:spPr>
        <p:txBody>
          <a:bodyPr>
            <a:normAutofit/>
          </a:bodyPr>
          <a:lstStyle/>
          <a:p>
            <a:pPr algn="l"/>
            <a:r>
              <a:rPr lang="fr-FR" sz="3600" dirty="0"/>
              <a:t>Machine Learning</a:t>
            </a:r>
          </a:p>
        </p:txBody>
      </p:sp>
      <p:sp>
        <p:nvSpPr>
          <p:cNvPr id="3" name="Sous-titre 2"/>
          <p:cNvSpPr>
            <a:spLocks noGrp="1"/>
          </p:cNvSpPr>
          <p:nvPr>
            <p:ph type="subTitle" idx="1"/>
          </p:nvPr>
        </p:nvSpPr>
        <p:spPr>
          <a:xfrm>
            <a:off x="1371601" y="5970897"/>
            <a:ext cx="9448800" cy="429904"/>
          </a:xfrm>
        </p:spPr>
        <p:txBody>
          <a:bodyPr vert="horz" lIns="0" tIns="0" rIns="0" bIns="0" rtlCol="0" anchor="t">
            <a:normAutofit/>
          </a:bodyPr>
          <a:lstStyle/>
          <a:p>
            <a:pPr algn="l"/>
            <a:r>
              <a:rPr lang="fr-FR" sz="1200" dirty="0" err="1">
                <a:solidFill>
                  <a:schemeClr val="bg1"/>
                </a:solidFill>
              </a:rPr>
              <a:t>L'ia</a:t>
            </a:r>
            <a:r>
              <a:rPr lang="fr-FR" sz="1200" dirty="0">
                <a:solidFill>
                  <a:schemeClr val="bg1"/>
                </a:solidFill>
              </a:rPr>
              <a:t> et les réseaux de neurones PAR </a:t>
            </a:r>
            <a:r>
              <a:rPr lang="fr-FR" sz="1200" dirty="0" err="1">
                <a:solidFill>
                  <a:schemeClr val="bg1"/>
                </a:solidFill>
              </a:rPr>
              <a:t>FArkas</a:t>
            </a:r>
          </a:p>
        </p:txBody>
      </p:sp>
      <p:pic>
        <p:nvPicPr>
          <p:cNvPr id="5" name="Image 4" descr="Une image contenant canard, oiseau aquatique, dessin, oiseau&#10;&#10;Description générée automatiquement">
            <a:extLst>
              <a:ext uri="{FF2B5EF4-FFF2-40B4-BE49-F238E27FC236}">
                <a16:creationId xmlns:a16="http://schemas.microsoft.com/office/drawing/2014/main" id="{ADF3771D-324A-B093-B8FA-6CB26714E3F4}"/>
              </a:ext>
            </a:extLst>
          </p:cNvPr>
          <p:cNvPicPr>
            <a:picLocks noChangeAspect="1"/>
          </p:cNvPicPr>
          <p:nvPr/>
        </p:nvPicPr>
        <p:blipFill>
          <a:blip r:embed="rId3"/>
          <a:stretch>
            <a:fillRect/>
          </a:stretch>
        </p:blipFill>
        <p:spPr>
          <a:xfrm>
            <a:off x="7955904" y="4686283"/>
            <a:ext cx="1814423" cy="1828800"/>
          </a:xfrm>
          <a:prstGeom prst="rect">
            <a:avLst/>
          </a:prstGeom>
        </p:spPr>
      </p:pic>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C983D-77B5-4358-5EA2-2D1DE62B55BD}"/>
              </a:ext>
            </a:extLst>
          </p:cNvPr>
          <p:cNvSpPr>
            <a:spLocks noGrp="1"/>
          </p:cNvSpPr>
          <p:nvPr>
            <p:ph type="title"/>
          </p:nvPr>
        </p:nvSpPr>
        <p:spPr/>
        <p:txBody>
          <a:bodyPr/>
          <a:lstStyle/>
          <a:p>
            <a:r>
              <a:rPr lang="fr-FR" dirty="0" err="1"/>
              <a:t>Exercise</a:t>
            </a:r>
          </a:p>
        </p:txBody>
      </p:sp>
      <p:sp>
        <p:nvSpPr>
          <p:cNvPr id="3" name="Espace réservé du contenu 2">
            <a:extLst>
              <a:ext uri="{FF2B5EF4-FFF2-40B4-BE49-F238E27FC236}">
                <a16:creationId xmlns:a16="http://schemas.microsoft.com/office/drawing/2014/main" id="{537C24C6-DD5F-F29A-31ED-70DD323D7F3D}"/>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On essaye avec notre modelé ? Le produit de toutes nos données</a:t>
            </a:r>
            <a:endParaRPr lang="fr-FR" dirty="0">
              <a:ea typeface="+mn-lt"/>
              <a:cs typeface="+mn-lt"/>
            </a:endParaRPr>
          </a:p>
          <a:p>
            <a:r>
              <a:rPr lang="fr-FR" dirty="0">
                <a:solidFill>
                  <a:srgbClr val="1D1D1D"/>
                </a:solidFill>
                <a:ea typeface="+mn-lt"/>
                <a:cs typeface="+mn-lt"/>
              </a:rPr>
              <a:t>RES L = 0.93 * 0.35 * 0.74 * 0.95 * 0.58 * 0.74 = 0.10 si ont arrondie pas ouf quoi </a:t>
            </a:r>
          </a:p>
          <a:p>
            <a:r>
              <a:rPr lang="fr-FR" dirty="0">
                <a:solidFill>
                  <a:srgbClr val="1D1D1D"/>
                </a:solidFill>
                <a:ea typeface="+mn-lt"/>
                <a:cs typeface="+mn-lt"/>
              </a:rPr>
              <a:t>Pb quand on multiplie des proba on tend vers 0 donc plus on a de donnée plus le nombre et petit et ca l’ordinateur ne va plus arriver a calculer a un moment il faut donc ruser </a:t>
            </a:r>
            <a:r>
              <a:rPr lang="fr-FR" err="1">
                <a:solidFill>
                  <a:srgbClr val="1D1D1D"/>
                </a:solidFill>
                <a:ea typeface="+mn-lt"/>
                <a:cs typeface="+mn-lt"/>
              </a:rPr>
              <a:t>any</a:t>
            </a:r>
            <a:r>
              <a:rPr lang="fr-FR" dirty="0">
                <a:solidFill>
                  <a:srgbClr val="1D1D1D"/>
                </a:solidFill>
                <a:ea typeface="+mn-lt"/>
                <a:cs typeface="+mn-lt"/>
              </a:rPr>
              <a:t> </a:t>
            </a:r>
            <a:r>
              <a:rPr lang="fr-FR" err="1">
                <a:solidFill>
                  <a:srgbClr val="1D1D1D"/>
                </a:solidFill>
                <a:ea typeface="+mn-lt"/>
                <a:cs typeface="+mn-lt"/>
              </a:rPr>
              <a:t>idea</a:t>
            </a:r>
            <a:r>
              <a:rPr lang="fr-FR" dirty="0">
                <a:solidFill>
                  <a:srgbClr val="1D1D1D"/>
                </a:solidFill>
                <a:ea typeface="+mn-lt"/>
                <a:cs typeface="+mn-lt"/>
              </a:rPr>
              <a:t> ?</a:t>
            </a:r>
          </a:p>
        </p:txBody>
      </p:sp>
    </p:spTree>
    <p:extLst>
      <p:ext uri="{BB962C8B-B14F-4D97-AF65-F5344CB8AC3E}">
        <p14:creationId xmlns:p14="http://schemas.microsoft.com/office/powerpoint/2010/main" val="197885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C6166-919F-85CF-1500-8D33D1410B58}"/>
              </a:ext>
            </a:extLst>
          </p:cNvPr>
          <p:cNvSpPr>
            <a:spLocks noGrp="1"/>
          </p:cNvSpPr>
          <p:nvPr>
            <p:ph type="title"/>
          </p:nvPr>
        </p:nvSpPr>
        <p:spPr/>
        <p:txBody>
          <a:bodyPr/>
          <a:lstStyle/>
          <a:p>
            <a:r>
              <a:rPr lang="fr-FR" dirty="0"/>
              <a:t>LOG</a:t>
            </a:r>
          </a:p>
        </p:txBody>
      </p:sp>
      <p:sp>
        <p:nvSpPr>
          <p:cNvPr id="3" name="Espace réservé du contenu 2">
            <a:extLst>
              <a:ext uri="{FF2B5EF4-FFF2-40B4-BE49-F238E27FC236}">
                <a16:creationId xmlns:a16="http://schemas.microsoft.com/office/drawing/2014/main" id="{01D65697-33B9-EC5F-8880-AFB4ABA90C92}"/>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Vous vous rappeler du log (log de produit = somme des produit ) </a:t>
            </a:r>
          </a:p>
          <a:p>
            <a:r>
              <a:rPr lang="fr-FR" dirty="0">
                <a:solidFill>
                  <a:srgbClr val="1D1D1D"/>
                </a:solidFill>
                <a:ea typeface="+mn-lt"/>
                <a:cs typeface="+mn-lt"/>
              </a:rPr>
              <a:t>Notre formule de vraisemblance on va simplement rajouter on ne change l’ordre de nos termes donc c’est tous good</a:t>
            </a:r>
          </a:p>
          <a:p>
            <a:r>
              <a:rPr lang="fr-FR" dirty="0">
                <a:solidFill>
                  <a:srgbClr val="1D1D1D"/>
                </a:solidFill>
                <a:ea typeface="+mn-lt"/>
                <a:cs typeface="+mn-lt"/>
              </a:rPr>
              <a:t>log(0.92 * …. * 0.74) = log(0.93) * log(….) * log(0.74)</a:t>
            </a:r>
            <a:br>
              <a:rPr lang="fr-FR" dirty="0">
                <a:ea typeface="+mn-lt"/>
                <a:cs typeface="+mn-lt"/>
              </a:rPr>
            </a:br>
            <a:r>
              <a:rPr lang="fr-FR" dirty="0">
                <a:solidFill>
                  <a:srgbClr val="1D1D1D"/>
                </a:solidFill>
                <a:ea typeface="+mn-lt"/>
                <a:cs typeface="+mn-lt"/>
              </a:rPr>
              <a:t>   = </a:t>
            </a:r>
            <a:r>
              <a:rPr lang="fr-FR" dirty="0">
                <a:solidFill>
                  <a:srgbClr val="374151"/>
                </a:solidFill>
                <a:latin typeface="system-ui"/>
                <a:ea typeface="+mn-lt"/>
                <a:cs typeface="+mn-lt"/>
              </a:rPr>
              <a:t>-1.41468260408.</a:t>
            </a:r>
          </a:p>
          <a:p>
            <a:r>
              <a:rPr lang="fr-FR" dirty="0">
                <a:solidFill>
                  <a:srgbClr val="374151"/>
                </a:solidFill>
                <a:latin typeface="system-ui"/>
                <a:ea typeface="+mn-lt"/>
                <a:cs typeface="+mn-lt"/>
              </a:rPr>
              <a:t>J'avoue la démonstration de la simplification j’ai la flemme </a:t>
            </a:r>
          </a:p>
          <a:p>
            <a:r>
              <a:rPr lang="fr-FR" dirty="0">
                <a:solidFill>
                  <a:srgbClr val="374151"/>
                </a:solidFill>
                <a:latin typeface="system-ui"/>
                <a:ea typeface="+mn-lt"/>
                <a:cs typeface="+mn-lt"/>
              </a:rPr>
              <a:t>Donc abracadabra </a:t>
            </a:r>
          </a:p>
          <a:p>
            <a:endParaRPr lang="fr-FR" dirty="0">
              <a:solidFill>
                <a:srgbClr val="374151"/>
              </a:solidFill>
              <a:latin typeface="system-ui"/>
              <a:ea typeface="+mn-lt"/>
              <a:cs typeface="+mn-lt"/>
            </a:endParaRPr>
          </a:p>
        </p:txBody>
      </p:sp>
      <p:pic>
        <p:nvPicPr>
          <p:cNvPr id="4" name="Image 3" descr="Une image contenant texte, capture d’écran, Police, horloge&#10;&#10;Description générée automatiquement">
            <a:extLst>
              <a:ext uri="{FF2B5EF4-FFF2-40B4-BE49-F238E27FC236}">
                <a16:creationId xmlns:a16="http://schemas.microsoft.com/office/drawing/2014/main" id="{B7A440D1-C058-6DA4-78E9-CAC3E1860D29}"/>
              </a:ext>
            </a:extLst>
          </p:cNvPr>
          <p:cNvPicPr>
            <a:picLocks noChangeAspect="1"/>
          </p:cNvPicPr>
          <p:nvPr/>
        </p:nvPicPr>
        <p:blipFill>
          <a:blip r:embed="rId2"/>
          <a:stretch>
            <a:fillRect/>
          </a:stretch>
        </p:blipFill>
        <p:spPr>
          <a:xfrm>
            <a:off x="4630327" y="5282076"/>
            <a:ext cx="4859866" cy="969331"/>
          </a:xfrm>
          <a:prstGeom prst="rect">
            <a:avLst/>
          </a:prstGeom>
        </p:spPr>
      </p:pic>
    </p:spTree>
    <p:extLst>
      <p:ext uri="{BB962C8B-B14F-4D97-AF65-F5344CB8AC3E}">
        <p14:creationId xmlns:p14="http://schemas.microsoft.com/office/powerpoint/2010/main" val="39499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00B4D8-AC23-FF4D-E29B-4776B03CD0FA}"/>
              </a:ext>
            </a:extLst>
          </p:cNvPr>
          <p:cNvSpPr>
            <a:spLocks noGrp="1"/>
          </p:cNvSpPr>
          <p:nvPr>
            <p:ph type="title"/>
          </p:nvPr>
        </p:nvSpPr>
        <p:spPr>
          <a:xfrm>
            <a:off x="1371599" y="474031"/>
            <a:ext cx="9448801" cy="1003895"/>
          </a:xfrm>
        </p:spPr>
        <p:txBody>
          <a:bodyPr anchor="b">
            <a:normAutofit/>
          </a:bodyPr>
          <a:lstStyle/>
          <a:p>
            <a:r>
              <a:rPr lang="fr-FR"/>
              <a:t>D)Descente de Gradient</a:t>
            </a:r>
          </a:p>
        </p:txBody>
      </p:sp>
      <p:sp>
        <p:nvSpPr>
          <p:cNvPr id="12" name="Rectangle 11">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E9C22A9-1B7A-61A3-7206-D4AF4685DA0F}"/>
              </a:ext>
            </a:extLst>
          </p:cNvPr>
          <p:cNvSpPr>
            <a:spLocks noGrp="1"/>
          </p:cNvSpPr>
          <p:nvPr>
            <p:ph idx="1"/>
          </p:nvPr>
        </p:nvSpPr>
        <p:spPr>
          <a:xfrm>
            <a:off x="1371600" y="2038448"/>
            <a:ext cx="9448800" cy="3652974"/>
          </a:xfrm>
        </p:spPr>
        <p:txBody>
          <a:bodyPr vert="horz" lIns="0" tIns="0" rIns="0" bIns="0" rtlCol="0" anchor="t">
            <a:normAutofit/>
          </a:bodyPr>
          <a:lstStyle/>
          <a:p>
            <a:pPr marL="210312" indent="-210312" defTabSz="841248">
              <a:spcBef>
                <a:spcPts val="920"/>
              </a:spcBef>
            </a:pPr>
            <a:r>
              <a:rPr lang="fr-FR" sz="2208" kern="1200">
                <a:solidFill>
                  <a:srgbClr val="1D1D1D"/>
                </a:solidFill>
                <a:latin typeface="+mn-lt"/>
                <a:ea typeface="+mn-lt"/>
                <a:cs typeface="+mn-lt"/>
              </a:rPr>
              <a:t>OUTIL INCROYABLE qui sert à ajuster nos paramètres pour minimiser la fonction </a:t>
            </a:r>
            <a:r>
              <a:rPr lang="fr-FR" sz="2208" kern="1200" err="1">
                <a:solidFill>
                  <a:srgbClr val="1D1D1D"/>
                </a:solidFill>
                <a:latin typeface="+mn-lt"/>
                <a:ea typeface="+mn-lt"/>
                <a:cs typeface="+mn-lt"/>
              </a:rPr>
              <a:t>LogLoss</a:t>
            </a:r>
            <a:r>
              <a:rPr lang="fr-FR" sz="2208" kern="1200">
                <a:solidFill>
                  <a:srgbClr val="1D1D1D"/>
                </a:solidFill>
                <a:latin typeface="+mn-lt"/>
                <a:ea typeface="+mn-lt"/>
                <a:cs typeface="+mn-lt"/>
              </a:rPr>
              <a:t> En gros sert à améliorer la fiabilité de notre Neurone</a:t>
            </a:r>
          </a:p>
          <a:p>
            <a:pPr marL="210312" indent="-210312" defTabSz="841248">
              <a:spcBef>
                <a:spcPts val="920"/>
              </a:spcBef>
            </a:pPr>
            <a:r>
              <a:rPr lang="fr-FR" sz="2208" kern="1200">
                <a:solidFill>
                  <a:srgbClr val="1D1D1D"/>
                </a:solidFill>
                <a:latin typeface="+mn-lt"/>
                <a:ea typeface="+mn-lt"/>
                <a:cs typeface="+mn-lt"/>
              </a:rPr>
              <a:t>Court de math tous ca </a:t>
            </a:r>
            <a:r>
              <a:rPr lang="fr-FR" sz="2208" kern="1200" err="1">
                <a:solidFill>
                  <a:srgbClr val="1D1D1D"/>
                </a:solidFill>
                <a:latin typeface="+mn-lt"/>
                <a:ea typeface="+mn-lt"/>
                <a:cs typeface="+mn-lt"/>
              </a:rPr>
              <a:t>ca</a:t>
            </a:r>
            <a:r>
              <a:rPr lang="fr-FR" sz="2208" kern="1200">
                <a:solidFill>
                  <a:srgbClr val="1D1D1D"/>
                </a:solidFill>
                <a:latin typeface="+mn-lt"/>
                <a:ea typeface="+mn-lt"/>
                <a:cs typeface="+mn-lt"/>
              </a:rPr>
              <a:t> la dérivé d’une fonction montre comment elle varie </a:t>
            </a:r>
          </a:p>
          <a:p>
            <a:pPr marL="210312" indent="-210312" defTabSz="841248">
              <a:spcBef>
                <a:spcPts val="920"/>
              </a:spcBef>
            </a:pPr>
            <a:r>
              <a:rPr lang="fr-FR" sz="1656" kern="1200">
                <a:solidFill>
                  <a:srgbClr val="1D1D1D"/>
                </a:solidFill>
                <a:latin typeface="+mn-lt"/>
                <a:ea typeface="+mn-lt"/>
                <a:cs typeface="+mn-lt"/>
              </a:rPr>
              <a:t>Ou W t +1 c’est le paramètre a l’instant d’après </a:t>
            </a:r>
          </a:p>
          <a:p>
            <a:pPr marL="210312" indent="-210312" defTabSz="841248">
              <a:spcBef>
                <a:spcPts val="920"/>
              </a:spcBef>
            </a:pPr>
            <a:r>
              <a:rPr lang="fr-FR" sz="1656" kern="1200" err="1">
                <a:solidFill>
                  <a:srgbClr val="1D1D1D"/>
                </a:solidFill>
                <a:latin typeface="+mn-lt"/>
                <a:ea typeface="+mn-lt"/>
                <a:cs typeface="+mn-lt"/>
              </a:rPr>
              <a:t>Wt</a:t>
            </a:r>
            <a:r>
              <a:rPr lang="fr-FR" sz="1656" kern="1200">
                <a:solidFill>
                  <a:srgbClr val="1D1D1D"/>
                </a:solidFill>
                <a:latin typeface="+mn-lt"/>
                <a:ea typeface="+mn-lt"/>
                <a:cs typeface="+mn-lt"/>
              </a:rPr>
              <a:t> c’est les paramètres à l’instant actuel</a:t>
            </a:r>
          </a:p>
          <a:p>
            <a:pPr marL="210312" indent="-210312" defTabSz="841248">
              <a:spcBef>
                <a:spcPts val="920"/>
              </a:spcBef>
            </a:pPr>
            <a:r>
              <a:rPr lang="fr-FR" sz="1656" kern="1200">
                <a:solidFill>
                  <a:srgbClr val="1D1D1D"/>
                </a:solidFill>
                <a:latin typeface="+mn-lt"/>
                <a:ea typeface="+mn-lt"/>
                <a:cs typeface="+mn-lt"/>
              </a:rPr>
              <a:t>Alpha c’est la taille du déplacement sur la courbe</a:t>
            </a:r>
          </a:p>
          <a:p>
            <a:pPr marL="210312" indent="-210312" defTabSz="841248">
              <a:spcBef>
                <a:spcPts val="920"/>
              </a:spcBef>
            </a:pPr>
            <a:r>
              <a:rPr lang="fr-FR" sz="1656" kern="1200">
                <a:solidFill>
                  <a:srgbClr val="1D1D1D"/>
                </a:solidFill>
                <a:latin typeface="+mn-lt"/>
                <a:ea typeface="+mn-lt"/>
                <a:cs typeface="+mn-lt"/>
              </a:rPr>
              <a:t>Et le truc bizarre à la fin c’est le gradient a l’instant T constitué des dérivés partiel de la fonction gout et des paramètres a l’instant T</a:t>
            </a:r>
            <a:endParaRPr lang="fr-FR" sz="1656" kern="1200">
              <a:solidFill>
                <a:schemeClr val="tx1"/>
              </a:solidFill>
              <a:latin typeface="+mn-lt"/>
              <a:ea typeface="+mn-ea"/>
              <a:cs typeface="+mn-cs"/>
            </a:endParaRPr>
          </a:p>
          <a:p>
            <a:pPr marL="210312" indent="-210312" defTabSz="841248">
              <a:spcBef>
                <a:spcPts val="920"/>
              </a:spcBef>
            </a:pPr>
            <a:endParaRPr lang="fr-FR" sz="2208" kern="1200">
              <a:solidFill>
                <a:srgbClr val="1D1D1D"/>
              </a:solidFill>
              <a:latin typeface="+mn-lt"/>
              <a:ea typeface="+mn-ea"/>
              <a:cs typeface="+mn-cs"/>
            </a:endParaRPr>
          </a:p>
          <a:p>
            <a:endParaRPr lang="fr-FR" dirty="0">
              <a:solidFill>
                <a:srgbClr val="1D1D1D"/>
              </a:solidFill>
            </a:endParaRPr>
          </a:p>
        </p:txBody>
      </p:sp>
      <p:pic>
        <p:nvPicPr>
          <p:cNvPr id="4" name="Image 3">
            <a:extLst>
              <a:ext uri="{FF2B5EF4-FFF2-40B4-BE49-F238E27FC236}">
                <a16:creationId xmlns:a16="http://schemas.microsoft.com/office/drawing/2014/main" id="{4B653DB9-BB05-95CE-53A3-76C3428ADB25}"/>
              </a:ext>
            </a:extLst>
          </p:cNvPr>
          <p:cNvPicPr>
            <a:picLocks noChangeAspect="1"/>
          </p:cNvPicPr>
          <p:nvPr/>
        </p:nvPicPr>
        <p:blipFill>
          <a:blip r:embed="rId2"/>
          <a:stretch>
            <a:fillRect/>
          </a:stretch>
        </p:blipFill>
        <p:spPr>
          <a:xfrm>
            <a:off x="6483934" y="3495827"/>
            <a:ext cx="3779156" cy="1151163"/>
          </a:xfrm>
          <a:prstGeom prst="rect">
            <a:avLst/>
          </a:prstGeom>
        </p:spPr>
      </p:pic>
    </p:spTree>
    <p:extLst>
      <p:ext uri="{BB962C8B-B14F-4D97-AF65-F5344CB8AC3E}">
        <p14:creationId xmlns:p14="http://schemas.microsoft.com/office/powerpoint/2010/main" val="6167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22D96D1-F503-1FDF-00EB-AC2D6864C20B}"/>
              </a:ext>
            </a:extLst>
          </p:cNvPr>
          <p:cNvSpPr>
            <a:spLocks noGrp="1"/>
          </p:cNvSpPr>
          <p:nvPr>
            <p:ph type="title"/>
          </p:nvPr>
        </p:nvSpPr>
        <p:spPr>
          <a:xfrm>
            <a:off x="1066800" y="914400"/>
            <a:ext cx="5148943" cy="1705383"/>
          </a:xfrm>
        </p:spPr>
        <p:txBody>
          <a:bodyPr anchor="t">
            <a:normAutofit/>
          </a:bodyPr>
          <a:lstStyle/>
          <a:p>
            <a:pPr algn="r"/>
            <a:r>
              <a:rPr lang="fr-FR" dirty="0"/>
              <a:t>D) Descente de gradient</a:t>
            </a:r>
            <a:endParaRPr lang="fr-FR"/>
          </a:p>
        </p:txBody>
      </p:sp>
      <p:sp>
        <p:nvSpPr>
          <p:cNvPr id="3" name="Espace réservé du contenu 2">
            <a:extLst>
              <a:ext uri="{FF2B5EF4-FFF2-40B4-BE49-F238E27FC236}">
                <a16:creationId xmlns:a16="http://schemas.microsoft.com/office/drawing/2014/main" id="{2F5390ED-422E-951F-449E-6D8D76F0F3BF}"/>
              </a:ext>
            </a:extLst>
          </p:cNvPr>
          <p:cNvSpPr>
            <a:spLocks noGrp="1"/>
          </p:cNvSpPr>
          <p:nvPr>
            <p:ph idx="1"/>
          </p:nvPr>
        </p:nvSpPr>
        <p:spPr>
          <a:xfrm>
            <a:off x="1066800" y="2764631"/>
            <a:ext cx="5029201" cy="2760562"/>
          </a:xfrm>
        </p:spPr>
        <p:txBody>
          <a:bodyPr vert="horz" lIns="0" tIns="0" rIns="0" bIns="0" rtlCol="0" anchor="b">
            <a:normAutofit/>
          </a:bodyPr>
          <a:lstStyle/>
          <a:p>
            <a:pPr algn="r"/>
            <a:r>
              <a:rPr lang="fr-FR" sz="1600"/>
              <a:t>Petit exemple d'une descente de gradient</a:t>
            </a:r>
          </a:p>
          <a:p>
            <a:pPr algn="r"/>
            <a:endParaRPr lang="fr-FR" sz="1600"/>
          </a:p>
        </p:txBody>
      </p:sp>
      <p:pic>
        <p:nvPicPr>
          <p:cNvPr id="5" name="Image 4" descr="Une image contenant texte, capture d’écran, diagramme, Tracé&#10;&#10;Description générée automatiquement">
            <a:extLst>
              <a:ext uri="{FF2B5EF4-FFF2-40B4-BE49-F238E27FC236}">
                <a16:creationId xmlns:a16="http://schemas.microsoft.com/office/drawing/2014/main" id="{986B70C2-3475-E631-8A0B-F049D8CB9176}"/>
              </a:ext>
            </a:extLst>
          </p:cNvPr>
          <p:cNvPicPr>
            <a:picLocks noChangeAspect="1"/>
          </p:cNvPicPr>
          <p:nvPr/>
        </p:nvPicPr>
        <p:blipFill>
          <a:blip r:embed="rId2"/>
          <a:stretch>
            <a:fillRect/>
          </a:stretch>
        </p:blipFill>
        <p:spPr>
          <a:xfrm>
            <a:off x="6555971" y="1028700"/>
            <a:ext cx="5585706" cy="4496493"/>
          </a:xfrm>
          <a:prstGeom prst="rect">
            <a:avLst/>
          </a:prstGeom>
        </p:spPr>
      </p:pic>
      <p:sp>
        <p:nvSpPr>
          <p:cNvPr id="12" name="Rectangle 11">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23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EAAB6-183A-4BC1-A463-218EC21BE089}"/>
              </a:ext>
            </a:extLst>
          </p:cNvPr>
          <p:cNvSpPr>
            <a:spLocks noGrp="1"/>
          </p:cNvSpPr>
          <p:nvPr>
            <p:ph type="title"/>
          </p:nvPr>
        </p:nvSpPr>
        <p:spPr/>
        <p:txBody>
          <a:bodyPr/>
          <a:lstStyle/>
          <a:p>
            <a:r>
              <a:rPr lang="fr-FR" dirty="0"/>
              <a:t>La vectorisation </a:t>
            </a:r>
          </a:p>
        </p:txBody>
      </p:sp>
      <p:sp>
        <p:nvSpPr>
          <p:cNvPr id="3" name="Espace réservé du contenu 2">
            <a:extLst>
              <a:ext uri="{FF2B5EF4-FFF2-40B4-BE49-F238E27FC236}">
                <a16:creationId xmlns:a16="http://schemas.microsoft.com/office/drawing/2014/main" id="{3D6CC20B-3822-5741-511E-CB094C904D73}"/>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C’est quoi ??????</a:t>
            </a:r>
          </a:p>
          <a:p>
            <a:r>
              <a:rPr lang="fr-FR" dirty="0">
                <a:solidFill>
                  <a:srgbClr val="1D1D1D"/>
                </a:solidFill>
                <a:ea typeface="+mn-lt"/>
                <a:cs typeface="+mn-lt"/>
              </a:rPr>
              <a:t>En gros pour l’informatique c’est mettre nos données dans des tableaux pour pouvoir appliquer nos programmes a toutes les données en une seule fois </a:t>
            </a:r>
          </a:p>
          <a:p>
            <a:r>
              <a:rPr lang="fr-FR" dirty="0">
                <a:solidFill>
                  <a:srgbClr val="1D1D1D"/>
                </a:solidFill>
                <a:ea typeface="+mn-lt"/>
                <a:cs typeface="+mn-lt"/>
              </a:rPr>
              <a:t>Vous la sentez venir la douille ?</a:t>
            </a:r>
          </a:p>
          <a:p>
            <a:r>
              <a:rPr lang="fr-FR" dirty="0">
                <a:solidFill>
                  <a:srgbClr val="1D1D1D"/>
                </a:solidFill>
                <a:ea typeface="+mn-lt"/>
                <a:cs typeface="+mn-lt"/>
              </a:rPr>
              <a:t>Il va falloir modifier toutes nos fonctions vu précédemment </a:t>
            </a:r>
          </a:p>
        </p:txBody>
      </p:sp>
    </p:spTree>
    <p:extLst>
      <p:ext uri="{BB962C8B-B14F-4D97-AF65-F5344CB8AC3E}">
        <p14:creationId xmlns:p14="http://schemas.microsoft.com/office/powerpoint/2010/main" val="117114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6DA3645-5ECE-28D9-8CA9-0AE40647E9E0}"/>
              </a:ext>
            </a:extLst>
          </p:cNvPr>
          <p:cNvSpPr>
            <a:spLocks noGrp="1"/>
          </p:cNvSpPr>
          <p:nvPr>
            <p:ph type="title"/>
          </p:nvPr>
        </p:nvSpPr>
        <p:spPr>
          <a:xfrm>
            <a:off x="1371600" y="457200"/>
            <a:ext cx="5868785" cy="1556724"/>
          </a:xfrm>
        </p:spPr>
        <p:txBody>
          <a:bodyPr anchor="b">
            <a:normAutofit/>
          </a:bodyPr>
          <a:lstStyle/>
          <a:p>
            <a:r>
              <a:rPr lang="fr-FR" dirty="0">
                <a:ea typeface="+mj-lt"/>
                <a:cs typeface="+mj-lt"/>
              </a:rPr>
              <a:t>LA VECTORISATION </a:t>
            </a:r>
            <a:endParaRPr lang="fr-FR" b="0" dirty="0">
              <a:ea typeface="+mj-lt"/>
              <a:cs typeface="+mj-lt"/>
            </a:endParaRPr>
          </a:p>
          <a:p>
            <a:endParaRPr lang="fr-FR" dirty="0"/>
          </a:p>
        </p:txBody>
      </p:sp>
      <p:sp>
        <p:nvSpPr>
          <p:cNvPr id="3" name="Espace réservé du contenu 2">
            <a:extLst>
              <a:ext uri="{FF2B5EF4-FFF2-40B4-BE49-F238E27FC236}">
                <a16:creationId xmlns:a16="http://schemas.microsoft.com/office/drawing/2014/main" id="{67A0E919-C478-D6FB-463C-1113EFD21E0B}"/>
              </a:ext>
            </a:extLst>
          </p:cNvPr>
          <p:cNvSpPr>
            <a:spLocks noGrp="1"/>
          </p:cNvSpPr>
          <p:nvPr>
            <p:ph idx="1"/>
          </p:nvPr>
        </p:nvSpPr>
        <p:spPr>
          <a:xfrm>
            <a:off x="1371600" y="2344189"/>
            <a:ext cx="5868785" cy="3327336"/>
          </a:xfrm>
        </p:spPr>
        <p:txBody>
          <a:bodyPr vert="horz" lIns="0" tIns="0" rIns="0" bIns="0" rtlCol="0" anchor="t">
            <a:normAutofit/>
          </a:bodyPr>
          <a:lstStyle/>
          <a:p>
            <a:r>
              <a:rPr lang="fr-FR" sz="1600" dirty="0">
                <a:ea typeface="+mn-lt"/>
                <a:cs typeface="+mn-lt"/>
              </a:rPr>
              <a:t>imaginons un tableau de chiffre pour multiplier tous les chiffres par deux on faire une boucle for pour parcourir le tableau grave a la vectorisation on va pouvoir multiplier toutes les données en une fois</a:t>
            </a:r>
          </a:p>
          <a:p>
            <a:r>
              <a:rPr lang="fr-FR" sz="1600" dirty="0" err="1"/>
              <a:t>Your</a:t>
            </a:r>
            <a:r>
              <a:rPr lang="fr-FR" sz="1600" dirty="0"/>
              <a:t> </a:t>
            </a:r>
            <a:r>
              <a:rPr lang="fr-FR" sz="1600" dirty="0" err="1"/>
              <a:t>turn</a:t>
            </a:r>
            <a:r>
              <a:rPr lang="fr-FR" sz="1600" dirty="0"/>
              <a:t> lancer python installer </a:t>
            </a:r>
            <a:r>
              <a:rPr lang="fr-FR" sz="1600" dirty="0" err="1"/>
              <a:t>Numpy</a:t>
            </a:r>
            <a:r>
              <a:rPr lang="fr-FR" sz="1600" dirty="0"/>
              <a:t> {</a:t>
            </a:r>
            <a:r>
              <a:rPr lang="fr-FR" sz="1600" dirty="0" err="1"/>
              <a:t>pip</a:t>
            </a:r>
            <a:r>
              <a:rPr lang="fr-FR" sz="1600" dirty="0"/>
              <a:t> </a:t>
            </a:r>
            <a:r>
              <a:rPr lang="fr-FR" sz="1600" dirty="0" err="1"/>
              <a:t>install</a:t>
            </a:r>
            <a:r>
              <a:rPr lang="fr-FR" sz="1600" dirty="0"/>
              <a:t> </a:t>
            </a:r>
            <a:r>
              <a:rPr lang="fr-FR" sz="1600" dirty="0" err="1"/>
              <a:t>numpy</a:t>
            </a:r>
            <a:r>
              <a:rPr lang="fr-FR" sz="1600" dirty="0"/>
              <a:t>}</a:t>
            </a:r>
          </a:p>
          <a:p>
            <a:r>
              <a:rPr lang="fr-FR" sz="1600" dirty="0"/>
              <a:t>Rédiger l'exemple :</a:t>
            </a:r>
          </a:p>
          <a:p>
            <a:endParaRPr lang="fr-FR" sz="1600"/>
          </a:p>
        </p:txBody>
      </p:sp>
      <p:pic>
        <p:nvPicPr>
          <p:cNvPr id="5" name="Image 4" descr="Une image contenant texte, capture d’écran, logiciel, Police&#10;&#10;Description générée automatiquement">
            <a:extLst>
              <a:ext uri="{FF2B5EF4-FFF2-40B4-BE49-F238E27FC236}">
                <a16:creationId xmlns:a16="http://schemas.microsoft.com/office/drawing/2014/main" id="{F7C19566-0A4B-EC2C-DF67-A3CC1C3A49F2}"/>
              </a:ext>
            </a:extLst>
          </p:cNvPr>
          <p:cNvPicPr>
            <a:picLocks noChangeAspect="1"/>
          </p:cNvPicPr>
          <p:nvPr/>
        </p:nvPicPr>
        <p:blipFill>
          <a:blip r:embed="rId2"/>
          <a:stretch>
            <a:fillRect/>
          </a:stretch>
        </p:blipFill>
        <p:spPr>
          <a:xfrm>
            <a:off x="7697585" y="1028700"/>
            <a:ext cx="4037215" cy="2635280"/>
          </a:xfrm>
          <a:prstGeom prst="rect">
            <a:avLst/>
          </a:prstGeom>
        </p:spPr>
      </p:pic>
      <p:sp>
        <p:nvSpPr>
          <p:cNvPr id="12"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1136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3080E-3250-5B73-9F54-CE3C7956C12C}"/>
              </a:ext>
            </a:extLst>
          </p:cNvPr>
          <p:cNvSpPr>
            <a:spLocks noGrp="1"/>
          </p:cNvSpPr>
          <p:nvPr>
            <p:ph type="title"/>
          </p:nvPr>
        </p:nvSpPr>
        <p:spPr/>
        <p:txBody>
          <a:bodyPr/>
          <a:lstStyle/>
          <a:p>
            <a:r>
              <a:rPr lang="fr-FR" dirty="0"/>
              <a:t>Petit </a:t>
            </a:r>
            <a:r>
              <a:rPr lang="fr-FR" dirty="0" err="1"/>
              <a:t>probleme</a:t>
            </a:r>
          </a:p>
        </p:txBody>
      </p:sp>
      <p:sp>
        <p:nvSpPr>
          <p:cNvPr id="3" name="Espace réservé du contenu 2">
            <a:extLst>
              <a:ext uri="{FF2B5EF4-FFF2-40B4-BE49-F238E27FC236}">
                <a16:creationId xmlns:a16="http://schemas.microsoft.com/office/drawing/2014/main" id="{69F665AA-54A0-D657-330C-6376ED128AA8}"/>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Plus simple plus rapide bref trop cool est c’est ultra important en machine Learning </a:t>
            </a:r>
            <a:endParaRPr lang="fr-FR">
              <a:solidFill>
                <a:srgbClr val="1D1D1D"/>
              </a:solidFill>
              <a:ea typeface="+mn-lt"/>
              <a:cs typeface="+mn-lt"/>
            </a:endParaRPr>
          </a:p>
          <a:p>
            <a:r>
              <a:rPr lang="fr-FR" dirty="0">
                <a:solidFill>
                  <a:srgbClr val="1D1D1D"/>
                </a:solidFill>
                <a:ea typeface="+mn-lt"/>
                <a:cs typeface="+mn-lt"/>
              </a:rPr>
              <a:t>Optimise tous, comme ça au lieux de parcourir nos données on fait tous d’un coup</a:t>
            </a:r>
          </a:p>
          <a:p>
            <a:r>
              <a:rPr lang="fr-FR" dirty="0">
                <a:solidFill>
                  <a:srgbClr val="1D1D1D"/>
                </a:solidFill>
                <a:ea typeface="+mn-lt"/>
                <a:cs typeface="+mn-lt"/>
              </a:rPr>
              <a:t>On va donc refaire des math YOUYOU</a:t>
            </a:r>
          </a:p>
          <a:p>
            <a:endParaRPr lang="fr-FR" dirty="0"/>
          </a:p>
        </p:txBody>
      </p:sp>
    </p:spTree>
    <p:extLst>
      <p:ext uri="{BB962C8B-B14F-4D97-AF65-F5344CB8AC3E}">
        <p14:creationId xmlns:p14="http://schemas.microsoft.com/office/powerpoint/2010/main" val="243778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2A389B-A064-041C-8D99-7C3F7AD22325}"/>
              </a:ext>
            </a:extLst>
          </p:cNvPr>
          <p:cNvSpPr>
            <a:spLocks noGrp="1"/>
          </p:cNvSpPr>
          <p:nvPr>
            <p:ph type="title"/>
          </p:nvPr>
        </p:nvSpPr>
        <p:spPr/>
        <p:txBody>
          <a:bodyPr/>
          <a:lstStyle/>
          <a:p>
            <a:r>
              <a:rPr lang="fr-FR" dirty="0"/>
              <a:t>A) les matrices</a:t>
            </a:r>
          </a:p>
        </p:txBody>
      </p:sp>
      <p:sp>
        <p:nvSpPr>
          <p:cNvPr id="3" name="Espace réservé du contenu 2">
            <a:extLst>
              <a:ext uri="{FF2B5EF4-FFF2-40B4-BE49-F238E27FC236}">
                <a16:creationId xmlns:a16="http://schemas.microsoft.com/office/drawing/2014/main" id="{8E94C2F1-D5B9-D995-D665-5DE41E0DFB1D}"/>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Une matrice est un tableau a deux dimensions qui peut stocker énormément de données facilement accessible c’est super pratique</a:t>
            </a:r>
          </a:p>
          <a:p>
            <a:r>
              <a:rPr lang="fr-FR" dirty="0">
                <a:solidFill>
                  <a:srgbClr val="1D1D1D"/>
                </a:solidFill>
                <a:ea typeface="+mn-lt"/>
                <a:cs typeface="+mn-lt"/>
              </a:rPr>
              <a:t>Il y a 3 </a:t>
            </a:r>
            <a:r>
              <a:rPr lang="fr-FR" dirty="0" err="1">
                <a:solidFill>
                  <a:srgbClr val="1D1D1D"/>
                </a:solidFill>
                <a:ea typeface="+mn-lt"/>
                <a:cs typeface="+mn-lt"/>
              </a:rPr>
              <a:t>operation</a:t>
            </a:r>
            <a:r>
              <a:rPr lang="fr-FR" dirty="0">
                <a:solidFill>
                  <a:srgbClr val="1D1D1D"/>
                </a:solidFill>
                <a:ea typeface="+mn-lt"/>
                <a:cs typeface="+mn-lt"/>
              </a:rPr>
              <a:t> qui nous seront utiles</a:t>
            </a:r>
          </a:p>
        </p:txBody>
      </p:sp>
    </p:spTree>
    <p:extLst>
      <p:ext uri="{BB962C8B-B14F-4D97-AF65-F5344CB8AC3E}">
        <p14:creationId xmlns:p14="http://schemas.microsoft.com/office/powerpoint/2010/main" val="1683891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E7FEEC3-F410-6469-8176-2C28560A05AF}"/>
              </a:ext>
            </a:extLst>
          </p:cNvPr>
          <p:cNvSpPr>
            <a:spLocks noGrp="1"/>
          </p:cNvSpPr>
          <p:nvPr>
            <p:ph type="title"/>
          </p:nvPr>
        </p:nvSpPr>
        <p:spPr>
          <a:xfrm>
            <a:off x="1371598" y="462743"/>
            <a:ext cx="5327375" cy="1560022"/>
          </a:xfrm>
        </p:spPr>
        <p:txBody>
          <a:bodyPr anchor="b">
            <a:normAutofit/>
          </a:bodyPr>
          <a:lstStyle/>
          <a:p>
            <a:r>
              <a:rPr lang="fr-FR" dirty="0"/>
              <a:t>L'addition / soustraction</a:t>
            </a:r>
          </a:p>
        </p:txBody>
      </p:sp>
      <p:sp>
        <p:nvSpPr>
          <p:cNvPr id="3" name="Espace réservé du contenu 2">
            <a:extLst>
              <a:ext uri="{FF2B5EF4-FFF2-40B4-BE49-F238E27FC236}">
                <a16:creationId xmlns:a16="http://schemas.microsoft.com/office/drawing/2014/main" id="{07EDB26E-F6D1-20BA-A3AD-6D6DE88C47B9}"/>
              </a:ext>
            </a:extLst>
          </p:cNvPr>
          <p:cNvSpPr>
            <a:spLocks noGrp="1"/>
          </p:cNvSpPr>
          <p:nvPr>
            <p:ph idx="1"/>
          </p:nvPr>
        </p:nvSpPr>
        <p:spPr>
          <a:xfrm>
            <a:off x="1371600" y="2279374"/>
            <a:ext cx="5327373" cy="3601436"/>
          </a:xfrm>
        </p:spPr>
        <p:txBody>
          <a:bodyPr vert="horz" lIns="0" tIns="0" rIns="0" bIns="0" rtlCol="0">
            <a:normAutofit/>
          </a:bodyPr>
          <a:lstStyle/>
          <a:p>
            <a:r>
              <a:rPr lang="fr-FR" sz="1600">
                <a:latin typeface="WordVisi_MSFontService"/>
              </a:rPr>
              <a:t>Il faut juste qu’il est la même dimension / taille</a:t>
            </a:r>
            <a:endParaRPr lang="fr-FR" sz="1600">
              <a:latin typeface="Tw Cen MT"/>
            </a:endParaRPr>
          </a:p>
          <a:p>
            <a:r>
              <a:rPr lang="fr-FR" sz="1600">
                <a:ea typeface="+mn-lt"/>
                <a:cs typeface="+mn-lt"/>
              </a:rPr>
              <a:t>Let's try </a:t>
            </a:r>
          </a:p>
        </p:txBody>
      </p:sp>
      <p:sp>
        <p:nvSpPr>
          <p:cNvPr id="11" name="Rectangle 1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3" descr="Une image contenant texte, capture d’écran, Police&#10;&#10;Description générée automatiquement">
            <a:extLst>
              <a:ext uri="{FF2B5EF4-FFF2-40B4-BE49-F238E27FC236}">
                <a16:creationId xmlns:a16="http://schemas.microsoft.com/office/drawing/2014/main" id="{A39FD618-8595-6EFD-8408-FFF90AD074A3}"/>
              </a:ext>
            </a:extLst>
          </p:cNvPr>
          <p:cNvPicPr>
            <a:picLocks noChangeAspect="1"/>
          </p:cNvPicPr>
          <p:nvPr/>
        </p:nvPicPr>
        <p:blipFill>
          <a:blip r:embed="rId2"/>
          <a:stretch>
            <a:fillRect/>
          </a:stretch>
        </p:blipFill>
        <p:spPr>
          <a:xfrm>
            <a:off x="7480680" y="1028699"/>
            <a:ext cx="3765817" cy="4852111"/>
          </a:xfrm>
          <a:prstGeom prst="rect">
            <a:avLst/>
          </a:prstGeom>
        </p:spPr>
      </p:pic>
    </p:spTree>
    <p:extLst>
      <p:ext uri="{BB962C8B-B14F-4D97-AF65-F5344CB8AC3E}">
        <p14:creationId xmlns:p14="http://schemas.microsoft.com/office/powerpoint/2010/main" val="334744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5F90D-D65E-954B-566C-166ECB135BEA}"/>
              </a:ext>
            </a:extLst>
          </p:cNvPr>
          <p:cNvSpPr>
            <a:spLocks noGrp="1"/>
          </p:cNvSpPr>
          <p:nvPr>
            <p:ph type="title"/>
          </p:nvPr>
        </p:nvSpPr>
        <p:spPr/>
        <p:txBody>
          <a:bodyPr/>
          <a:lstStyle/>
          <a:p>
            <a:r>
              <a:rPr lang="fr-FR" dirty="0"/>
              <a:t>La transposé</a:t>
            </a:r>
          </a:p>
        </p:txBody>
      </p:sp>
      <p:sp>
        <p:nvSpPr>
          <p:cNvPr id="3" name="Espace réservé du contenu 2">
            <a:extLst>
              <a:ext uri="{FF2B5EF4-FFF2-40B4-BE49-F238E27FC236}">
                <a16:creationId xmlns:a16="http://schemas.microsoft.com/office/drawing/2014/main" id="{BC659B96-EA4F-A02B-2CAD-3641460B2E8B}"/>
              </a:ext>
            </a:extLst>
          </p:cNvPr>
          <p:cNvSpPr>
            <a:spLocks noGrp="1"/>
          </p:cNvSpPr>
          <p:nvPr>
            <p:ph idx="1"/>
          </p:nvPr>
        </p:nvSpPr>
        <p:spPr/>
        <p:txBody>
          <a:bodyPr vert="horz" lIns="0" tIns="0" rIns="0" bIns="0" rtlCol="0" anchor="t">
            <a:normAutofit/>
          </a:bodyPr>
          <a:lstStyle/>
          <a:p>
            <a:r>
              <a:rPr lang="fr-FR" dirty="0">
                <a:solidFill>
                  <a:srgbClr val="1D1D1D"/>
                </a:solidFill>
                <a:latin typeface="Calibri"/>
              </a:rPr>
              <a:t>On fait pivoter une matrice sur sa diagonale ligne devient </a:t>
            </a:r>
            <a:r>
              <a:rPr lang="fr-FR" err="1">
                <a:solidFill>
                  <a:srgbClr val="1D1D1D"/>
                </a:solidFill>
                <a:latin typeface="Calibri"/>
              </a:rPr>
              <a:t>colone</a:t>
            </a:r>
            <a:r>
              <a:rPr lang="fr-FR" dirty="0">
                <a:solidFill>
                  <a:srgbClr val="1D1D1D"/>
                </a:solidFill>
                <a:latin typeface="Calibri"/>
              </a:rPr>
              <a:t> est vice versa</a:t>
            </a:r>
            <a:r>
              <a:rPr lang="fr-FR" dirty="0">
                <a:solidFill>
                  <a:srgbClr val="1D1D1D"/>
                </a:solidFill>
                <a:latin typeface="Calibri"/>
                <a:ea typeface="Calibri"/>
                <a:cs typeface="Calibri"/>
              </a:rPr>
              <a:t> </a:t>
            </a:r>
          </a:p>
          <a:p>
            <a:r>
              <a:rPr lang="fr-FR" err="1">
                <a:solidFill>
                  <a:srgbClr val="1D1D1D"/>
                </a:solidFill>
                <a:ea typeface="+mn-lt"/>
                <a:cs typeface="+mn-lt"/>
              </a:rPr>
              <a:t>Lets</a:t>
            </a:r>
            <a:r>
              <a:rPr lang="fr-FR" dirty="0">
                <a:solidFill>
                  <a:srgbClr val="1D1D1D"/>
                </a:solidFill>
                <a:ea typeface="+mn-lt"/>
                <a:cs typeface="+mn-lt"/>
              </a:rPr>
              <a:t> </a:t>
            </a:r>
            <a:r>
              <a:rPr lang="fr-FR" err="1">
                <a:solidFill>
                  <a:srgbClr val="1D1D1D"/>
                </a:solidFill>
                <a:ea typeface="+mn-lt"/>
                <a:cs typeface="+mn-lt"/>
              </a:rPr>
              <a:t>try</a:t>
            </a:r>
            <a:endParaRPr lang="fr-FR">
              <a:solidFill>
                <a:srgbClr val="1D1D1D"/>
              </a:solidFill>
              <a:ea typeface="+mn-lt"/>
              <a:cs typeface="+mn-lt"/>
            </a:endParaRPr>
          </a:p>
        </p:txBody>
      </p:sp>
      <p:pic>
        <p:nvPicPr>
          <p:cNvPr id="4" name="Image 3" descr="Une image contenant texte, capture d’écran, Police&#10;&#10;Description générée automatiquement">
            <a:extLst>
              <a:ext uri="{FF2B5EF4-FFF2-40B4-BE49-F238E27FC236}">
                <a16:creationId xmlns:a16="http://schemas.microsoft.com/office/drawing/2014/main" id="{D9E3B213-530F-88DC-AB79-5AE0B9490FA2}"/>
              </a:ext>
            </a:extLst>
          </p:cNvPr>
          <p:cNvPicPr>
            <a:picLocks noChangeAspect="1"/>
          </p:cNvPicPr>
          <p:nvPr/>
        </p:nvPicPr>
        <p:blipFill>
          <a:blip r:embed="rId2"/>
          <a:stretch>
            <a:fillRect/>
          </a:stretch>
        </p:blipFill>
        <p:spPr>
          <a:xfrm>
            <a:off x="3551464" y="2806473"/>
            <a:ext cx="4305300" cy="2486025"/>
          </a:xfrm>
          <a:prstGeom prst="rect">
            <a:avLst/>
          </a:prstGeom>
        </p:spPr>
      </p:pic>
    </p:spTree>
    <p:extLst>
      <p:ext uri="{BB962C8B-B14F-4D97-AF65-F5344CB8AC3E}">
        <p14:creationId xmlns:p14="http://schemas.microsoft.com/office/powerpoint/2010/main" val="244550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3B26B6ED-82D2-E225-D1FD-AAEF690AEC72}"/>
              </a:ext>
            </a:extLst>
          </p:cNvPr>
          <p:cNvSpPr>
            <a:spLocks noGrp="1"/>
          </p:cNvSpPr>
          <p:nvPr>
            <p:ph type="title"/>
          </p:nvPr>
        </p:nvSpPr>
        <p:spPr>
          <a:xfrm>
            <a:off x="387927" y="1028701"/>
            <a:ext cx="3248863" cy="3020785"/>
          </a:xfrm>
        </p:spPr>
        <p:txBody>
          <a:bodyPr>
            <a:normAutofit/>
          </a:bodyPr>
          <a:lstStyle/>
          <a:p>
            <a:pPr algn="r"/>
            <a:r>
              <a:rPr lang="fr-FR" sz="3200">
                <a:solidFill>
                  <a:schemeClr val="bg1"/>
                </a:solidFill>
              </a:rPr>
              <a:t>UNe Ia c'est quoi ?</a:t>
            </a:r>
          </a:p>
        </p:txBody>
      </p:sp>
      <p:sp>
        <p:nvSpPr>
          <p:cNvPr id="3" name="Espace réservé du contenu 2">
            <a:extLst>
              <a:ext uri="{FF2B5EF4-FFF2-40B4-BE49-F238E27FC236}">
                <a16:creationId xmlns:a16="http://schemas.microsoft.com/office/drawing/2014/main" id="{F3F4835C-EDE7-6AC0-B99A-703E49EEB200}"/>
              </a:ext>
            </a:extLst>
          </p:cNvPr>
          <p:cNvSpPr>
            <a:spLocks noGrp="1"/>
          </p:cNvSpPr>
          <p:nvPr>
            <p:ph idx="1"/>
          </p:nvPr>
        </p:nvSpPr>
        <p:spPr>
          <a:xfrm>
            <a:off x="4777409" y="1028702"/>
            <a:ext cx="6273972" cy="4843462"/>
          </a:xfrm>
        </p:spPr>
        <p:txBody>
          <a:bodyPr vert="horz" lIns="0" tIns="0" rIns="0" bIns="0" rtlCol="0" anchor="t">
            <a:normAutofit/>
          </a:bodyPr>
          <a:lstStyle/>
          <a:p>
            <a:r>
              <a:rPr lang="fr-FR" sz="1800" dirty="0">
                <a:ea typeface="+mn-lt"/>
                <a:cs typeface="+mn-lt"/>
              </a:rPr>
              <a:t>L'intelligence artificielle (IA) vise donc à reproduire au mieux, à l'aide de machines, des activités mentales, qu'elles soient de l'ordre de la compréhension, de la perception, ou de la décision. Par là même, l'IA est distincte de l'informatique, qui traite, trie et stocke les données et leurs algorithmes. Le terme « intelligence » recouvre ici une signification adaptative, comme en psychologie animale. Il s'agira souvent de modéliser la résolution d'un problème, qui peut être inédit, par un organisme.</a:t>
            </a:r>
            <a:br>
              <a:rPr lang="fr-FR" sz="1800" dirty="0">
                <a:ea typeface="+mn-lt"/>
                <a:cs typeface="+mn-lt"/>
              </a:rPr>
            </a:br>
            <a:endParaRPr lang="fr-FR" sz="1800" dirty="0">
              <a:ea typeface="+mn-lt"/>
              <a:cs typeface="+mn-lt"/>
            </a:endParaRPr>
          </a:p>
          <a:p>
            <a:r>
              <a:rPr lang="fr-FR" sz="1800" dirty="0">
                <a:ea typeface="+mn-lt"/>
                <a:cs typeface="+mn-lt"/>
              </a:rPr>
              <a:t>EN GROS :</a:t>
            </a:r>
            <a:br>
              <a:rPr lang="fr-FR" sz="1800" dirty="0">
                <a:ea typeface="+mn-lt"/>
                <a:cs typeface="+mn-lt"/>
              </a:rPr>
            </a:br>
            <a:br>
              <a:rPr lang="fr-FR" sz="1800" dirty="0">
                <a:ea typeface="+mn-lt"/>
                <a:cs typeface="+mn-lt"/>
              </a:rPr>
            </a:br>
            <a:endParaRPr lang="fr-FR" sz="1800"/>
          </a:p>
          <a:p>
            <a:endParaRPr lang="fr-FR" sz="1800" dirty="0"/>
          </a:p>
        </p:txBody>
      </p:sp>
      <p:pic>
        <p:nvPicPr>
          <p:cNvPr id="4" name="Image 3" descr="Une image contenant texte, capture d’écran, diagramme, Police&#10;&#10;Description générée automatiquement">
            <a:extLst>
              <a:ext uri="{FF2B5EF4-FFF2-40B4-BE49-F238E27FC236}">
                <a16:creationId xmlns:a16="http://schemas.microsoft.com/office/drawing/2014/main" id="{835B85CB-1C06-4F2C-7381-A217287D2E01}"/>
              </a:ext>
            </a:extLst>
          </p:cNvPr>
          <p:cNvPicPr>
            <a:picLocks noChangeAspect="1"/>
          </p:cNvPicPr>
          <p:nvPr/>
        </p:nvPicPr>
        <p:blipFill>
          <a:blip r:embed="rId2"/>
          <a:stretch>
            <a:fillRect/>
          </a:stretch>
        </p:blipFill>
        <p:spPr>
          <a:xfrm>
            <a:off x="4188178" y="3432293"/>
            <a:ext cx="7174088" cy="3022599"/>
          </a:xfrm>
          <a:prstGeom prst="rect">
            <a:avLst/>
          </a:prstGeom>
        </p:spPr>
      </p:pic>
    </p:spTree>
    <p:extLst>
      <p:ext uri="{BB962C8B-B14F-4D97-AF65-F5344CB8AC3E}">
        <p14:creationId xmlns:p14="http://schemas.microsoft.com/office/powerpoint/2010/main" val="16497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8525A24-E5A3-2129-F1A0-AEA1304B0CC9}"/>
              </a:ext>
            </a:extLst>
          </p:cNvPr>
          <p:cNvSpPr>
            <a:spLocks noGrp="1"/>
          </p:cNvSpPr>
          <p:nvPr>
            <p:ph type="title"/>
          </p:nvPr>
        </p:nvSpPr>
        <p:spPr>
          <a:xfrm>
            <a:off x="1371600" y="457200"/>
            <a:ext cx="4911393" cy="1556724"/>
          </a:xfrm>
        </p:spPr>
        <p:txBody>
          <a:bodyPr anchor="b">
            <a:normAutofit/>
          </a:bodyPr>
          <a:lstStyle/>
          <a:p>
            <a:r>
              <a:rPr lang="fr-FR" dirty="0"/>
              <a:t>La multiplication</a:t>
            </a:r>
          </a:p>
        </p:txBody>
      </p:sp>
      <p:sp>
        <p:nvSpPr>
          <p:cNvPr id="3" name="Espace réservé du contenu 2">
            <a:extLst>
              <a:ext uri="{FF2B5EF4-FFF2-40B4-BE49-F238E27FC236}">
                <a16:creationId xmlns:a16="http://schemas.microsoft.com/office/drawing/2014/main" id="{82EE7067-8FE3-E04E-AD8F-31C42A2C6AE8}"/>
              </a:ext>
            </a:extLst>
          </p:cNvPr>
          <p:cNvSpPr>
            <a:spLocks noGrp="1"/>
          </p:cNvSpPr>
          <p:nvPr>
            <p:ph idx="1"/>
          </p:nvPr>
        </p:nvSpPr>
        <p:spPr>
          <a:xfrm>
            <a:off x="1371601" y="2345635"/>
            <a:ext cx="4911392" cy="3583940"/>
          </a:xfrm>
        </p:spPr>
        <p:txBody>
          <a:bodyPr vert="horz" lIns="0" tIns="0" rIns="0" bIns="0" rtlCol="0" anchor="t">
            <a:normAutofit/>
          </a:bodyPr>
          <a:lstStyle/>
          <a:p>
            <a:r>
              <a:rPr lang="fr-FR" sz="1600">
                <a:ea typeface="+mn-lt"/>
                <a:cs typeface="+mn-lt"/>
              </a:rPr>
              <a:t>Il faut que les deux matrices et un nombre de ligne égales aux nombres de colonnes et vice versa </a:t>
            </a:r>
          </a:p>
          <a:p>
            <a:r>
              <a:rPr lang="fr-FR" sz="1600">
                <a:ea typeface="+mn-lt"/>
                <a:cs typeface="+mn-lt"/>
              </a:rPr>
              <a:t>Cela consiste a prendra chaque ligne pour la multiplier avec chaque colonnes</a:t>
            </a:r>
          </a:p>
          <a:p>
            <a:r>
              <a:rPr lang="fr-FR" sz="1600">
                <a:ea typeface="+mn-lt"/>
                <a:cs typeface="+mn-lt"/>
              </a:rPr>
              <a:t>Let's try  </a:t>
            </a:r>
          </a:p>
          <a:p>
            <a:endParaRPr lang="fr-FR" sz="1600"/>
          </a:p>
        </p:txBody>
      </p:sp>
      <p:pic>
        <p:nvPicPr>
          <p:cNvPr id="4" name="Image 3" descr="Une image contenant texte, capture d’écran, logiciel&#10;&#10;Description générée automatiquement">
            <a:extLst>
              <a:ext uri="{FF2B5EF4-FFF2-40B4-BE49-F238E27FC236}">
                <a16:creationId xmlns:a16="http://schemas.microsoft.com/office/drawing/2014/main" id="{20196E2F-8220-DF71-7180-BEC915B6D45C}"/>
              </a:ext>
            </a:extLst>
          </p:cNvPr>
          <p:cNvPicPr>
            <a:picLocks noChangeAspect="1"/>
          </p:cNvPicPr>
          <p:nvPr/>
        </p:nvPicPr>
        <p:blipFill>
          <a:blip r:embed="rId2"/>
          <a:stretch>
            <a:fillRect/>
          </a:stretch>
        </p:blipFill>
        <p:spPr>
          <a:xfrm>
            <a:off x="6644639" y="991893"/>
            <a:ext cx="5090161" cy="4402989"/>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138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4F4B-B1D6-C47A-1A45-E1E2E529F24B}"/>
              </a:ext>
            </a:extLst>
          </p:cNvPr>
          <p:cNvSpPr>
            <a:spLocks noGrp="1"/>
          </p:cNvSpPr>
          <p:nvPr>
            <p:ph type="title"/>
          </p:nvPr>
        </p:nvSpPr>
        <p:spPr/>
        <p:txBody>
          <a:bodyPr/>
          <a:lstStyle/>
          <a:p>
            <a:r>
              <a:rPr lang="fr-FR" dirty="0"/>
              <a:t>Vectorisation des fonctions</a:t>
            </a:r>
          </a:p>
        </p:txBody>
      </p:sp>
      <p:sp>
        <p:nvSpPr>
          <p:cNvPr id="3" name="Espace réservé du contenu 2">
            <a:extLst>
              <a:ext uri="{FF2B5EF4-FFF2-40B4-BE49-F238E27FC236}">
                <a16:creationId xmlns:a16="http://schemas.microsoft.com/office/drawing/2014/main" id="{9097D2AA-211D-F806-29C5-7342ADBE6459}"/>
              </a:ext>
            </a:extLst>
          </p:cNvPr>
          <p:cNvSpPr>
            <a:spLocks noGrp="1"/>
          </p:cNvSpPr>
          <p:nvPr>
            <p:ph idx="1"/>
          </p:nvPr>
        </p:nvSpPr>
        <p:spPr/>
        <p:txBody>
          <a:bodyPr vert="horz" lIns="0" tIns="0" rIns="0" bIns="0" rtlCol="0" anchor="t">
            <a:normAutofit/>
          </a:bodyPr>
          <a:lstStyle/>
          <a:p>
            <a:r>
              <a:rPr lang="fr-FR" sz="1800" dirty="0">
                <a:solidFill>
                  <a:srgbClr val="1D1D1D"/>
                </a:solidFill>
                <a:latin typeface="Calibri"/>
              </a:rPr>
              <a:t>Bien évidement je ne suis pas mathématiciens donc FF pour la démonstration du pourquoi du comment on va simplement transmuter nos fonctions pour qu'elle soit applicable a l’échelle de matrice</a:t>
            </a:r>
            <a:r>
              <a:rPr lang="fr-FR" sz="1800" dirty="0">
                <a:solidFill>
                  <a:srgbClr val="1D1D1D"/>
                </a:solidFill>
                <a:latin typeface="Calibri"/>
                <a:ea typeface="Calibri"/>
                <a:cs typeface="Calibri"/>
              </a:rPr>
              <a:t> </a:t>
            </a:r>
          </a:p>
          <a:p>
            <a:r>
              <a:rPr lang="fr-FR" sz="1800" dirty="0">
                <a:solidFill>
                  <a:srgbClr val="1D1D1D"/>
                </a:solidFill>
                <a:ea typeface="+mn-lt"/>
                <a:cs typeface="+mn-lt"/>
              </a:rPr>
              <a:t>Commence par Z qui est le perceptron </a:t>
            </a:r>
          </a:p>
          <a:p>
            <a:r>
              <a:rPr lang="fr-FR" sz="1800" dirty="0">
                <a:solidFill>
                  <a:srgbClr val="1D1D1D"/>
                </a:solidFill>
                <a:ea typeface="+mn-lt"/>
                <a:cs typeface="+mn-lt"/>
              </a:rPr>
              <a:t>Z = (w1*x1 + w2*x2) +b qui devient Z = X*W +b ou X représentera l’ensemble de nos données comprise dans une matrice, W l’ensemble de nos paramètres w et b qui ne change pas.</a:t>
            </a:r>
          </a:p>
          <a:p>
            <a:r>
              <a:rPr lang="fr-FR" sz="1800" dirty="0">
                <a:solidFill>
                  <a:srgbClr val="1D1D1D"/>
                </a:solidFill>
                <a:ea typeface="+mn-lt"/>
                <a:cs typeface="+mn-lt"/>
              </a:rPr>
              <a:t>Ensuite a qui est la fonction sigmoïde et bah elle change pas car a la fin on utilise toujours z</a:t>
            </a:r>
          </a:p>
          <a:p>
            <a:r>
              <a:rPr lang="fr-FR" sz="1800" dirty="0">
                <a:solidFill>
                  <a:srgbClr val="1D1D1D"/>
                </a:solidFill>
                <a:ea typeface="+mn-lt"/>
                <a:cs typeface="+mn-lt"/>
              </a:rPr>
              <a:t>Donc a = A = 1 / 1 + e^-z</a:t>
            </a:r>
          </a:p>
        </p:txBody>
      </p:sp>
    </p:spTree>
    <p:extLst>
      <p:ext uri="{BB962C8B-B14F-4D97-AF65-F5344CB8AC3E}">
        <p14:creationId xmlns:p14="http://schemas.microsoft.com/office/powerpoint/2010/main" val="102265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9DD2B-530C-FE0F-E496-9BF7FBB87BE8}"/>
              </a:ext>
            </a:extLst>
          </p:cNvPr>
          <p:cNvSpPr>
            <a:spLocks noGrp="1"/>
          </p:cNvSpPr>
          <p:nvPr>
            <p:ph type="title"/>
          </p:nvPr>
        </p:nvSpPr>
        <p:spPr/>
        <p:txBody>
          <a:bodyPr/>
          <a:lstStyle/>
          <a:p>
            <a:r>
              <a:rPr lang="fr-FR" dirty="0"/>
              <a:t>Vectorisation des fonctions</a:t>
            </a:r>
          </a:p>
        </p:txBody>
      </p:sp>
      <p:sp>
        <p:nvSpPr>
          <p:cNvPr id="3" name="Espace réservé du contenu 2">
            <a:extLst>
              <a:ext uri="{FF2B5EF4-FFF2-40B4-BE49-F238E27FC236}">
                <a16:creationId xmlns:a16="http://schemas.microsoft.com/office/drawing/2014/main" id="{1111B42B-2429-281D-600E-E7AA2ED91797}"/>
              </a:ext>
            </a:extLst>
          </p:cNvPr>
          <p:cNvSpPr>
            <a:spLocks noGrp="1"/>
          </p:cNvSpPr>
          <p:nvPr>
            <p:ph idx="1"/>
          </p:nvPr>
        </p:nvSpPr>
        <p:spPr/>
        <p:txBody>
          <a:bodyPr vert="horz" lIns="0" tIns="0" rIns="0" bIns="0" rtlCol="0" anchor="t">
            <a:normAutofit/>
          </a:bodyPr>
          <a:lstStyle/>
          <a:p>
            <a:r>
              <a:rPr lang="fr-FR" sz="1100" dirty="0">
                <a:solidFill>
                  <a:srgbClr val="1D1D1D"/>
                </a:solidFill>
                <a:ea typeface="+mn-lt"/>
                <a:cs typeface="+mn-lt"/>
              </a:rPr>
              <a:t>Ensuite la fonction Gout ou </a:t>
            </a:r>
            <a:r>
              <a:rPr lang="fr-FR" sz="1100" dirty="0" err="1">
                <a:solidFill>
                  <a:srgbClr val="1D1D1D"/>
                </a:solidFill>
                <a:ea typeface="+mn-lt"/>
                <a:cs typeface="+mn-lt"/>
              </a:rPr>
              <a:t>LogLoss</a:t>
            </a:r>
          </a:p>
          <a:p>
            <a:endParaRPr lang="fr-FR" sz="1100" dirty="0">
              <a:solidFill>
                <a:srgbClr val="1D1D1D"/>
              </a:solidFill>
              <a:ea typeface="+mn-lt"/>
              <a:cs typeface="+mn-lt"/>
            </a:endParaRPr>
          </a:p>
          <a:p>
            <a:r>
              <a:rPr lang="fr-FR" sz="1100">
                <a:solidFill>
                  <a:srgbClr val="1D1D1D"/>
                </a:solidFill>
                <a:ea typeface="+mn-lt"/>
                <a:cs typeface="+mn-lt"/>
              </a:rPr>
              <a:t>Il est horrible</a:t>
            </a:r>
            <a:endParaRPr lang="fr-FR" sz="1100" dirty="0">
              <a:solidFill>
                <a:srgbClr val="1D1D1D"/>
              </a:solidFill>
              <a:ea typeface="+mn-lt"/>
              <a:cs typeface="+mn-lt"/>
            </a:endParaRPr>
          </a:p>
          <a:p>
            <a:r>
              <a:rPr lang="fr-FR" sz="1100" dirty="0">
                <a:solidFill>
                  <a:srgbClr val="1D1D1D"/>
                </a:solidFill>
                <a:ea typeface="+mn-lt"/>
                <a:cs typeface="+mn-lt"/>
              </a:rPr>
              <a:t>Pour finir la descente de gradient</a:t>
            </a:r>
          </a:p>
          <a:p>
            <a:r>
              <a:rPr lang="fr-FR" sz="1100" dirty="0">
                <a:solidFill>
                  <a:srgbClr val="1D1D1D"/>
                </a:solidFill>
                <a:ea typeface="+mn-lt"/>
                <a:cs typeface="+mn-lt"/>
              </a:rPr>
              <a:t>On va mesurer l’efficacité de nos paramètres W1 W2 et b </a:t>
            </a:r>
          </a:p>
          <a:p>
            <a:r>
              <a:rPr lang="fr-FR" sz="1100" dirty="0">
                <a:solidFill>
                  <a:srgbClr val="1D1D1D"/>
                </a:solidFill>
                <a:ea typeface="+mn-lt"/>
                <a:cs typeface="+mn-lt"/>
              </a:rPr>
              <a:t>Déjà A comprend w1 et w2 donc on aura juste </a:t>
            </a:r>
          </a:p>
          <a:p>
            <a:r>
              <a:rPr lang="fr-FR" sz="1100" dirty="0">
                <a:solidFill>
                  <a:srgbClr val="1D1D1D"/>
                </a:solidFill>
                <a:ea typeface="+mn-lt"/>
                <a:cs typeface="+mn-lt"/>
              </a:rPr>
              <a:t>Et notre copain b qui sera </a:t>
            </a:r>
            <a:r>
              <a:rPr lang="fr-FR" sz="1100">
                <a:solidFill>
                  <a:srgbClr val="1D1D1D"/>
                </a:solidFill>
                <a:ea typeface="+mn-lt"/>
                <a:cs typeface="+mn-lt"/>
              </a:rPr>
              <a:t>égale</a:t>
            </a:r>
            <a:r>
              <a:rPr lang="fr-FR" sz="1100" dirty="0">
                <a:solidFill>
                  <a:srgbClr val="1D1D1D"/>
                </a:solidFill>
                <a:ea typeface="+mn-lt"/>
                <a:cs typeface="+mn-lt"/>
              </a:rPr>
              <a:t> a</a:t>
            </a:r>
          </a:p>
        </p:txBody>
      </p:sp>
      <p:pic>
        <p:nvPicPr>
          <p:cNvPr id="4" name="Image 3">
            <a:extLst>
              <a:ext uri="{FF2B5EF4-FFF2-40B4-BE49-F238E27FC236}">
                <a16:creationId xmlns:a16="http://schemas.microsoft.com/office/drawing/2014/main" id="{2F300D4B-D43B-3341-1F14-388B246849A3}"/>
              </a:ext>
            </a:extLst>
          </p:cNvPr>
          <p:cNvPicPr>
            <a:picLocks noChangeAspect="1"/>
          </p:cNvPicPr>
          <p:nvPr/>
        </p:nvPicPr>
        <p:blipFill>
          <a:blip r:embed="rId2"/>
          <a:stretch>
            <a:fillRect/>
          </a:stretch>
        </p:blipFill>
        <p:spPr>
          <a:xfrm>
            <a:off x="1535566" y="2396898"/>
            <a:ext cx="3286125" cy="409575"/>
          </a:xfrm>
          <a:prstGeom prst="rect">
            <a:avLst/>
          </a:prstGeom>
        </p:spPr>
      </p:pic>
      <p:pic>
        <p:nvPicPr>
          <p:cNvPr id="5" name="Image 4">
            <a:extLst>
              <a:ext uri="{FF2B5EF4-FFF2-40B4-BE49-F238E27FC236}">
                <a16:creationId xmlns:a16="http://schemas.microsoft.com/office/drawing/2014/main" id="{CE2CD88A-E28A-F302-2E5D-B39704DF3A4A}"/>
              </a:ext>
            </a:extLst>
          </p:cNvPr>
          <p:cNvPicPr>
            <a:picLocks noChangeAspect="1"/>
          </p:cNvPicPr>
          <p:nvPr/>
        </p:nvPicPr>
        <p:blipFill>
          <a:blip r:embed="rId3"/>
          <a:stretch>
            <a:fillRect/>
          </a:stretch>
        </p:blipFill>
        <p:spPr>
          <a:xfrm>
            <a:off x="4360409" y="3616098"/>
            <a:ext cx="1381125" cy="409575"/>
          </a:xfrm>
          <a:prstGeom prst="rect">
            <a:avLst/>
          </a:prstGeom>
        </p:spPr>
      </p:pic>
      <p:pic>
        <p:nvPicPr>
          <p:cNvPr id="6" name="Image 5" descr="Une image contenant Police, texte, blanc, typographie&#10;&#10;Description générée automatiquement">
            <a:extLst>
              <a:ext uri="{FF2B5EF4-FFF2-40B4-BE49-F238E27FC236}">
                <a16:creationId xmlns:a16="http://schemas.microsoft.com/office/drawing/2014/main" id="{0B319788-1F66-C1F9-B52F-444434B2D0D8}"/>
              </a:ext>
            </a:extLst>
          </p:cNvPr>
          <p:cNvPicPr>
            <a:picLocks noChangeAspect="1"/>
          </p:cNvPicPr>
          <p:nvPr/>
        </p:nvPicPr>
        <p:blipFill>
          <a:blip r:embed="rId4"/>
          <a:stretch>
            <a:fillRect/>
          </a:stretch>
        </p:blipFill>
        <p:spPr>
          <a:xfrm>
            <a:off x="3710668" y="3896405"/>
            <a:ext cx="1200150" cy="523875"/>
          </a:xfrm>
          <a:prstGeom prst="rect">
            <a:avLst/>
          </a:prstGeom>
        </p:spPr>
      </p:pic>
    </p:spTree>
    <p:extLst>
      <p:ext uri="{BB962C8B-B14F-4D97-AF65-F5344CB8AC3E}">
        <p14:creationId xmlns:p14="http://schemas.microsoft.com/office/powerpoint/2010/main" val="55626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6AE9A-95A1-A969-01DE-26FDD39E2CDC}"/>
              </a:ext>
            </a:extLst>
          </p:cNvPr>
          <p:cNvSpPr>
            <a:spLocks noGrp="1"/>
          </p:cNvSpPr>
          <p:nvPr>
            <p:ph type="title"/>
          </p:nvPr>
        </p:nvSpPr>
        <p:spPr/>
        <p:txBody>
          <a:bodyPr/>
          <a:lstStyle/>
          <a:p>
            <a:r>
              <a:rPr lang="fr-FR" dirty="0"/>
              <a:t>Premier Neurone</a:t>
            </a:r>
          </a:p>
        </p:txBody>
      </p:sp>
      <p:sp>
        <p:nvSpPr>
          <p:cNvPr id="3" name="Espace réservé du contenu 2">
            <a:extLst>
              <a:ext uri="{FF2B5EF4-FFF2-40B4-BE49-F238E27FC236}">
                <a16:creationId xmlns:a16="http://schemas.microsoft.com/office/drawing/2014/main" id="{368E81F4-69ED-D744-D00A-F99EA48DA9F8}"/>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Exemple qui vise a déterminer si une plante est toxique ou non avec sa longueur et sa largeur de feuilles </a:t>
            </a:r>
          </a:p>
          <a:p>
            <a:r>
              <a:rPr lang="fr-FR" sz="1800" err="1">
                <a:solidFill>
                  <a:srgbClr val="1D1D1D"/>
                </a:solidFill>
                <a:ea typeface="+mn-lt"/>
                <a:cs typeface="+mn-lt"/>
              </a:rPr>
              <a:t>pip</a:t>
            </a:r>
            <a:r>
              <a:rPr lang="fr-FR" sz="1800" dirty="0">
                <a:solidFill>
                  <a:srgbClr val="1D1D1D"/>
                </a:solidFill>
                <a:ea typeface="+mn-lt"/>
                <a:cs typeface="+mn-lt"/>
              </a:rPr>
              <a:t> </a:t>
            </a:r>
            <a:r>
              <a:rPr lang="fr-FR" sz="1800" err="1">
                <a:solidFill>
                  <a:srgbClr val="1D1D1D"/>
                </a:solidFill>
                <a:ea typeface="+mn-lt"/>
                <a:cs typeface="+mn-lt"/>
              </a:rPr>
              <a:t>install</a:t>
            </a:r>
            <a:r>
              <a:rPr lang="fr-FR" sz="1800" dirty="0">
                <a:solidFill>
                  <a:srgbClr val="1D1D1D"/>
                </a:solidFill>
                <a:ea typeface="+mn-lt"/>
                <a:cs typeface="+mn-lt"/>
              </a:rPr>
              <a:t> </a:t>
            </a:r>
            <a:r>
              <a:rPr lang="fr-FR" sz="1800" err="1">
                <a:solidFill>
                  <a:srgbClr val="1D1D1D"/>
                </a:solidFill>
                <a:ea typeface="+mn-lt"/>
                <a:cs typeface="+mn-lt"/>
              </a:rPr>
              <a:t>scikit-learn</a:t>
            </a:r>
            <a:r>
              <a:rPr lang="fr-FR" sz="1800" dirty="0">
                <a:solidFill>
                  <a:srgbClr val="1D1D1D"/>
                </a:solidFill>
                <a:ea typeface="+mn-lt"/>
                <a:cs typeface="+mn-lt"/>
              </a:rPr>
              <a:t> </a:t>
            </a:r>
            <a:br>
              <a:rPr lang="fr-FR" sz="1800" dirty="0">
                <a:ea typeface="+mn-lt"/>
                <a:cs typeface="+mn-lt"/>
              </a:rPr>
            </a:br>
            <a:r>
              <a:rPr lang="fr-FR" sz="1800" err="1">
                <a:solidFill>
                  <a:srgbClr val="1D1D1D"/>
                </a:solidFill>
                <a:ea typeface="+mn-lt"/>
                <a:cs typeface="+mn-lt"/>
              </a:rPr>
              <a:t>pip</a:t>
            </a:r>
            <a:r>
              <a:rPr lang="fr-FR" sz="1800" dirty="0">
                <a:solidFill>
                  <a:srgbClr val="1D1D1D"/>
                </a:solidFill>
                <a:ea typeface="+mn-lt"/>
                <a:cs typeface="+mn-lt"/>
              </a:rPr>
              <a:t> </a:t>
            </a:r>
            <a:r>
              <a:rPr lang="fr-FR" sz="1800" err="1">
                <a:solidFill>
                  <a:srgbClr val="1D1D1D"/>
                </a:solidFill>
                <a:ea typeface="+mn-lt"/>
                <a:cs typeface="+mn-lt"/>
              </a:rPr>
              <a:t>install</a:t>
            </a:r>
            <a:r>
              <a:rPr lang="fr-FR" sz="1800" dirty="0">
                <a:solidFill>
                  <a:srgbClr val="1D1D1D"/>
                </a:solidFill>
                <a:ea typeface="+mn-lt"/>
                <a:cs typeface="+mn-lt"/>
              </a:rPr>
              <a:t> </a:t>
            </a:r>
            <a:r>
              <a:rPr lang="fr-FR" sz="1800" err="1">
                <a:solidFill>
                  <a:srgbClr val="1D1D1D"/>
                </a:solidFill>
                <a:ea typeface="+mn-lt"/>
                <a:cs typeface="+mn-lt"/>
              </a:rPr>
              <a:t>numpy</a:t>
            </a:r>
            <a:br>
              <a:rPr lang="fr-FR" sz="1800" dirty="0">
                <a:ea typeface="+mn-lt"/>
                <a:cs typeface="+mn-lt"/>
              </a:rPr>
            </a:br>
            <a:r>
              <a:rPr lang="fr-FR" sz="1800" err="1">
                <a:solidFill>
                  <a:srgbClr val="1D1D1D"/>
                </a:solidFill>
                <a:ea typeface="+mn-lt"/>
                <a:cs typeface="+mn-lt"/>
              </a:rPr>
              <a:t>pip</a:t>
            </a:r>
            <a:r>
              <a:rPr lang="fr-FR" sz="1800" dirty="0">
                <a:solidFill>
                  <a:srgbClr val="1D1D1D"/>
                </a:solidFill>
                <a:ea typeface="+mn-lt"/>
                <a:cs typeface="+mn-lt"/>
              </a:rPr>
              <a:t> </a:t>
            </a:r>
            <a:r>
              <a:rPr lang="fr-FR" sz="1800" err="1">
                <a:solidFill>
                  <a:srgbClr val="1D1D1D"/>
                </a:solidFill>
                <a:ea typeface="+mn-lt"/>
                <a:cs typeface="+mn-lt"/>
              </a:rPr>
              <a:t>install</a:t>
            </a:r>
            <a:r>
              <a:rPr lang="fr-FR" sz="1800" dirty="0">
                <a:solidFill>
                  <a:srgbClr val="1D1D1D"/>
                </a:solidFill>
                <a:ea typeface="+mn-lt"/>
                <a:cs typeface="+mn-lt"/>
              </a:rPr>
              <a:t> </a:t>
            </a:r>
            <a:r>
              <a:rPr lang="fr-FR" sz="1800" err="1">
                <a:solidFill>
                  <a:srgbClr val="1D1D1D"/>
                </a:solidFill>
                <a:ea typeface="+mn-lt"/>
                <a:cs typeface="+mn-lt"/>
              </a:rPr>
              <a:t>matplot</a:t>
            </a:r>
            <a:endParaRPr lang="fr-FR" sz="1800" dirty="0">
              <a:solidFill>
                <a:srgbClr val="1D1D1D"/>
              </a:solidFill>
              <a:ea typeface="+mn-lt"/>
              <a:cs typeface="+mn-lt"/>
            </a:endParaRPr>
          </a:p>
          <a:p>
            <a:r>
              <a:rPr lang="fr-FR" sz="1800" dirty="0">
                <a:solidFill>
                  <a:srgbClr val="1D1D1D"/>
                </a:solidFill>
                <a:ea typeface="+mn-lt"/>
                <a:cs typeface="+mn-lt"/>
              </a:rPr>
              <a:t>Code de base </a:t>
            </a:r>
            <a:endParaRPr lang="fr-FR" sz="1800" dirty="0" err="1">
              <a:solidFill>
                <a:srgbClr val="1D1D1D"/>
              </a:solidFill>
              <a:ea typeface="+mn-lt"/>
              <a:cs typeface="+mn-lt"/>
            </a:endParaRPr>
          </a:p>
        </p:txBody>
      </p:sp>
      <p:pic>
        <p:nvPicPr>
          <p:cNvPr id="4" name="Image 3" descr="Une image contenant texte, capture d’écran, logiciel, Police&#10;&#10;Description générée automatiquement">
            <a:extLst>
              <a:ext uri="{FF2B5EF4-FFF2-40B4-BE49-F238E27FC236}">
                <a16:creationId xmlns:a16="http://schemas.microsoft.com/office/drawing/2014/main" id="{28D1C20E-101D-3576-FE68-58409718BFC2}"/>
              </a:ext>
            </a:extLst>
          </p:cNvPr>
          <p:cNvPicPr>
            <a:picLocks noChangeAspect="1"/>
          </p:cNvPicPr>
          <p:nvPr/>
        </p:nvPicPr>
        <p:blipFill>
          <a:blip r:embed="rId2"/>
          <a:stretch>
            <a:fillRect/>
          </a:stretch>
        </p:blipFill>
        <p:spPr>
          <a:xfrm>
            <a:off x="3548744" y="3006187"/>
            <a:ext cx="7445828" cy="3186054"/>
          </a:xfrm>
          <a:prstGeom prst="rect">
            <a:avLst/>
          </a:prstGeom>
        </p:spPr>
      </p:pic>
    </p:spTree>
    <p:extLst>
      <p:ext uri="{BB962C8B-B14F-4D97-AF65-F5344CB8AC3E}">
        <p14:creationId xmlns:p14="http://schemas.microsoft.com/office/powerpoint/2010/main" val="60964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A3A145-5B34-0CC4-0B4D-8B5C6D90A3CC}"/>
              </a:ext>
            </a:extLst>
          </p:cNvPr>
          <p:cNvSpPr>
            <a:spLocks noGrp="1"/>
          </p:cNvSpPr>
          <p:nvPr>
            <p:ph type="title"/>
          </p:nvPr>
        </p:nvSpPr>
        <p:spPr/>
        <p:txBody>
          <a:bodyPr/>
          <a:lstStyle/>
          <a:p>
            <a:r>
              <a:rPr lang="fr-FR" dirty="0"/>
              <a:t>Initialisation des paramètres</a:t>
            </a:r>
          </a:p>
        </p:txBody>
      </p:sp>
      <p:sp>
        <p:nvSpPr>
          <p:cNvPr id="6" name="Espace réservé du contenu 5">
            <a:extLst>
              <a:ext uri="{FF2B5EF4-FFF2-40B4-BE49-F238E27FC236}">
                <a16:creationId xmlns:a16="http://schemas.microsoft.com/office/drawing/2014/main" id="{51B3A88F-8937-9442-C668-0A6E3298ABBC}"/>
              </a:ext>
            </a:extLst>
          </p:cNvPr>
          <p:cNvSpPr>
            <a:spLocks noGrp="1"/>
          </p:cNvSpPr>
          <p:nvPr>
            <p:ph idx="1"/>
          </p:nvPr>
        </p:nvSpPr>
        <p:spPr/>
        <p:txBody>
          <a:bodyPr vert="horz" lIns="0" tIns="0" rIns="0" bIns="0" rtlCol="0" anchor="t">
            <a:normAutofit/>
          </a:bodyPr>
          <a:lstStyle/>
          <a:p>
            <a:r>
              <a:rPr lang="fr-FR" dirty="0"/>
              <a:t>On doit dans cette fonction définir W qui doit avoir autant de paramètres que de paramètres dans X c'est le nombres d'entrée du neurone</a:t>
            </a:r>
          </a:p>
          <a:p>
            <a:r>
              <a:rPr lang="fr-FR" dirty="0"/>
              <a:t>Et on définit b</a:t>
            </a:r>
          </a:p>
        </p:txBody>
      </p:sp>
      <p:pic>
        <p:nvPicPr>
          <p:cNvPr id="8" name="Image 7" descr="Une image contenant texte, capture d’écran, Police, logiciel&#10;&#10;Description générée automatiquement">
            <a:extLst>
              <a:ext uri="{FF2B5EF4-FFF2-40B4-BE49-F238E27FC236}">
                <a16:creationId xmlns:a16="http://schemas.microsoft.com/office/drawing/2014/main" id="{26B00D6B-C70D-90DC-BBE4-84859F793C97}"/>
              </a:ext>
            </a:extLst>
          </p:cNvPr>
          <p:cNvPicPr>
            <a:picLocks noChangeAspect="1"/>
          </p:cNvPicPr>
          <p:nvPr/>
        </p:nvPicPr>
        <p:blipFill>
          <a:blip r:embed="rId2"/>
          <a:stretch>
            <a:fillRect/>
          </a:stretch>
        </p:blipFill>
        <p:spPr>
          <a:xfrm>
            <a:off x="4713516" y="3052671"/>
            <a:ext cx="7151913" cy="2995116"/>
          </a:xfrm>
          <a:prstGeom prst="rect">
            <a:avLst/>
          </a:prstGeom>
        </p:spPr>
      </p:pic>
    </p:spTree>
    <p:extLst>
      <p:ext uri="{BB962C8B-B14F-4D97-AF65-F5344CB8AC3E}">
        <p14:creationId xmlns:p14="http://schemas.microsoft.com/office/powerpoint/2010/main" val="238588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49085-AAEB-13F2-44DF-BC7AE1CE41FB}"/>
              </a:ext>
            </a:extLst>
          </p:cNvPr>
          <p:cNvSpPr>
            <a:spLocks noGrp="1"/>
          </p:cNvSpPr>
          <p:nvPr>
            <p:ph type="title"/>
          </p:nvPr>
        </p:nvSpPr>
        <p:spPr/>
        <p:txBody>
          <a:bodyPr/>
          <a:lstStyle/>
          <a:p>
            <a:r>
              <a:rPr lang="fr-FR" dirty="0"/>
              <a:t>Fonction Gout</a:t>
            </a:r>
          </a:p>
        </p:txBody>
      </p:sp>
      <p:sp>
        <p:nvSpPr>
          <p:cNvPr id="3" name="Espace réservé du contenu 2">
            <a:extLst>
              <a:ext uri="{FF2B5EF4-FFF2-40B4-BE49-F238E27FC236}">
                <a16:creationId xmlns:a16="http://schemas.microsoft.com/office/drawing/2014/main" id="{C15CFC6D-5CDA-38E7-0C2F-3602D8C24FF0}"/>
              </a:ext>
            </a:extLst>
          </p:cNvPr>
          <p:cNvSpPr>
            <a:spLocks noGrp="1"/>
          </p:cNvSpPr>
          <p:nvPr>
            <p:ph idx="1"/>
          </p:nvPr>
        </p:nvSpPr>
        <p:spPr/>
        <p:txBody>
          <a:bodyPr vert="horz" lIns="0" tIns="0" rIns="0" bIns="0" rtlCol="0" anchor="t">
            <a:normAutofit/>
          </a:bodyPr>
          <a:lstStyle/>
          <a:p>
            <a:r>
              <a:rPr lang="fr-FR" dirty="0"/>
              <a:t>Dans cette fonction on calcul le nombre d'erreur avec A qui est notre résultat et y qui est notre tableaux de donnée vrai</a:t>
            </a:r>
          </a:p>
          <a:p>
            <a:r>
              <a:rPr lang="fr-FR" dirty="0"/>
              <a:t>On utilise la fonction logloss</a:t>
            </a:r>
          </a:p>
        </p:txBody>
      </p:sp>
      <p:pic>
        <p:nvPicPr>
          <p:cNvPr id="4" name="Image 3" descr="Une image contenant texte, capture d’écran, Police&#10;&#10;Description générée automatiquement">
            <a:extLst>
              <a:ext uri="{FF2B5EF4-FFF2-40B4-BE49-F238E27FC236}">
                <a16:creationId xmlns:a16="http://schemas.microsoft.com/office/drawing/2014/main" id="{5424EEF2-8E4E-8BFF-1072-5EEA187F27DF}"/>
              </a:ext>
            </a:extLst>
          </p:cNvPr>
          <p:cNvPicPr>
            <a:picLocks noChangeAspect="1"/>
          </p:cNvPicPr>
          <p:nvPr/>
        </p:nvPicPr>
        <p:blipFill>
          <a:blip r:embed="rId2"/>
          <a:stretch>
            <a:fillRect/>
          </a:stretch>
        </p:blipFill>
        <p:spPr>
          <a:xfrm>
            <a:off x="3233057" y="3662361"/>
            <a:ext cx="6999515" cy="2265590"/>
          </a:xfrm>
          <a:prstGeom prst="rect">
            <a:avLst/>
          </a:prstGeom>
        </p:spPr>
      </p:pic>
    </p:spTree>
    <p:extLst>
      <p:ext uri="{BB962C8B-B14F-4D97-AF65-F5344CB8AC3E}">
        <p14:creationId xmlns:p14="http://schemas.microsoft.com/office/powerpoint/2010/main" val="106542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39F30-DEA7-7D07-B40A-297326DDAE08}"/>
              </a:ext>
            </a:extLst>
          </p:cNvPr>
          <p:cNvSpPr>
            <a:spLocks noGrp="1"/>
          </p:cNvSpPr>
          <p:nvPr>
            <p:ph type="title"/>
          </p:nvPr>
        </p:nvSpPr>
        <p:spPr/>
        <p:txBody>
          <a:bodyPr/>
          <a:lstStyle/>
          <a:p>
            <a:r>
              <a:rPr lang="fr-FR" dirty="0"/>
              <a:t>Le modèle</a:t>
            </a:r>
          </a:p>
        </p:txBody>
      </p:sp>
      <p:sp>
        <p:nvSpPr>
          <p:cNvPr id="3" name="Espace réservé du contenu 2">
            <a:extLst>
              <a:ext uri="{FF2B5EF4-FFF2-40B4-BE49-F238E27FC236}">
                <a16:creationId xmlns:a16="http://schemas.microsoft.com/office/drawing/2014/main" id="{133C27DB-1FDC-4F1B-4A67-0B6C85438E99}"/>
              </a:ext>
            </a:extLst>
          </p:cNvPr>
          <p:cNvSpPr>
            <a:spLocks noGrp="1"/>
          </p:cNvSpPr>
          <p:nvPr>
            <p:ph idx="1"/>
          </p:nvPr>
        </p:nvSpPr>
        <p:spPr/>
        <p:txBody>
          <a:bodyPr vert="horz" lIns="0" tIns="0" rIns="0" bIns="0" rtlCol="0" anchor="t">
            <a:normAutofit/>
          </a:bodyPr>
          <a:lstStyle/>
          <a:p>
            <a:r>
              <a:rPr lang="fr-FR" dirty="0"/>
              <a:t>La fonction modèle doit appliquer </a:t>
            </a:r>
          </a:p>
          <a:p>
            <a:r>
              <a:rPr lang="fr-FR" dirty="0"/>
              <a:t>le perceptron pour crée Z</a:t>
            </a:r>
          </a:p>
          <a:p>
            <a:r>
              <a:rPr lang="fr-FR" dirty="0"/>
              <a:t>Sigmoïde pour </a:t>
            </a:r>
            <a:br>
              <a:rPr lang="fr-FR" dirty="0"/>
            </a:br>
            <a:r>
              <a:rPr lang="fr-FR" dirty="0"/>
              <a:t>normalisé les données</a:t>
            </a:r>
          </a:p>
          <a:p>
            <a:endParaRPr lang="fr-FR" dirty="0"/>
          </a:p>
        </p:txBody>
      </p:sp>
      <p:pic>
        <p:nvPicPr>
          <p:cNvPr id="4" name="Image 3" descr="Une image contenant texte, capture d’écran, Police, logiciel&#10;&#10;Description générée automatiquement">
            <a:extLst>
              <a:ext uri="{FF2B5EF4-FFF2-40B4-BE49-F238E27FC236}">
                <a16:creationId xmlns:a16="http://schemas.microsoft.com/office/drawing/2014/main" id="{69719B4D-407F-FAAC-900C-B196087EBDF7}"/>
              </a:ext>
            </a:extLst>
          </p:cNvPr>
          <p:cNvPicPr>
            <a:picLocks noChangeAspect="1"/>
          </p:cNvPicPr>
          <p:nvPr/>
        </p:nvPicPr>
        <p:blipFill>
          <a:blip r:embed="rId2"/>
          <a:stretch>
            <a:fillRect/>
          </a:stretch>
        </p:blipFill>
        <p:spPr>
          <a:xfrm>
            <a:off x="4660446" y="3184071"/>
            <a:ext cx="6408964" cy="2688771"/>
          </a:xfrm>
          <a:prstGeom prst="rect">
            <a:avLst/>
          </a:prstGeom>
        </p:spPr>
      </p:pic>
    </p:spTree>
    <p:extLst>
      <p:ext uri="{BB962C8B-B14F-4D97-AF65-F5344CB8AC3E}">
        <p14:creationId xmlns:p14="http://schemas.microsoft.com/office/powerpoint/2010/main" val="195047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58A10-FDF4-1507-C641-902A0A75A963}"/>
              </a:ext>
            </a:extLst>
          </p:cNvPr>
          <p:cNvSpPr>
            <a:spLocks noGrp="1"/>
          </p:cNvSpPr>
          <p:nvPr>
            <p:ph type="title"/>
          </p:nvPr>
        </p:nvSpPr>
        <p:spPr/>
        <p:txBody>
          <a:bodyPr/>
          <a:lstStyle/>
          <a:p>
            <a:r>
              <a:rPr lang="fr-FR" dirty="0"/>
              <a:t>Les dérivé partiel</a:t>
            </a:r>
          </a:p>
        </p:txBody>
      </p:sp>
      <p:sp>
        <p:nvSpPr>
          <p:cNvPr id="3" name="Espace réservé du contenu 2">
            <a:extLst>
              <a:ext uri="{FF2B5EF4-FFF2-40B4-BE49-F238E27FC236}">
                <a16:creationId xmlns:a16="http://schemas.microsoft.com/office/drawing/2014/main" id="{0D0CB7EA-6DF5-2B88-9612-018F12290C6C}"/>
              </a:ext>
            </a:extLst>
          </p:cNvPr>
          <p:cNvSpPr>
            <a:spLocks noGrp="1"/>
          </p:cNvSpPr>
          <p:nvPr>
            <p:ph idx="1"/>
          </p:nvPr>
        </p:nvSpPr>
        <p:spPr/>
        <p:txBody>
          <a:bodyPr vert="horz" lIns="0" tIns="0" rIns="0" bIns="0" rtlCol="0" anchor="t">
            <a:normAutofit/>
          </a:bodyPr>
          <a:lstStyle/>
          <a:p>
            <a:r>
              <a:rPr lang="fr-FR" dirty="0"/>
              <a:t>Ici on doit calculer les dérivés partiels de W et b pour la descente de gradient</a:t>
            </a:r>
            <a:br>
              <a:rPr lang="fr-FR" dirty="0"/>
            </a:br>
            <a:r>
              <a:rPr lang="fr-FR" dirty="0"/>
              <a:t>qui va nous servir à mettre à jour nos paramètres</a:t>
            </a:r>
          </a:p>
        </p:txBody>
      </p:sp>
      <p:pic>
        <p:nvPicPr>
          <p:cNvPr id="4" name="Image 3" descr="Une image contenant texte, Police, capture d’écran, nombre&#10;&#10;Description générée automatiquement">
            <a:extLst>
              <a:ext uri="{FF2B5EF4-FFF2-40B4-BE49-F238E27FC236}">
                <a16:creationId xmlns:a16="http://schemas.microsoft.com/office/drawing/2014/main" id="{07825DBB-6398-B847-B967-220403B90027}"/>
              </a:ext>
            </a:extLst>
          </p:cNvPr>
          <p:cNvPicPr>
            <a:picLocks noChangeAspect="1"/>
          </p:cNvPicPr>
          <p:nvPr/>
        </p:nvPicPr>
        <p:blipFill>
          <a:blip r:embed="rId2"/>
          <a:stretch>
            <a:fillRect/>
          </a:stretch>
        </p:blipFill>
        <p:spPr>
          <a:xfrm>
            <a:off x="5132614" y="3825648"/>
            <a:ext cx="6901543" cy="2069647"/>
          </a:xfrm>
          <a:prstGeom prst="rect">
            <a:avLst/>
          </a:prstGeom>
        </p:spPr>
      </p:pic>
    </p:spTree>
    <p:extLst>
      <p:ext uri="{BB962C8B-B14F-4D97-AF65-F5344CB8AC3E}">
        <p14:creationId xmlns:p14="http://schemas.microsoft.com/office/powerpoint/2010/main" val="576056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879A1-BAD9-4C80-378E-E9641F9DC7A3}"/>
              </a:ext>
            </a:extLst>
          </p:cNvPr>
          <p:cNvSpPr>
            <a:spLocks noGrp="1"/>
          </p:cNvSpPr>
          <p:nvPr>
            <p:ph type="title"/>
          </p:nvPr>
        </p:nvSpPr>
        <p:spPr/>
        <p:txBody>
          <a:bodyPr/>
          <a:lstStyle/>
          <a:p>
            <a:r>
              <a:rPr lang="fr-FR" dirty="0"/>
              <a:t>La descente de gradient</a:t>
            </a:r>
          </a:p>
        </p:txBody>
      </p:sp>
      <p:sp>
        <p:nvSpPr>
          <p:cNvPr id="3" name="Espace réservé du contenu 2">
            <a:extLst>
              <a:ext uri="{FF2B5EF4-FFF2-40B4-BE49-F238E27FC236}">
                <a16:creationId xmlns:a16="http://schemas.microsoft.com/office/drawing/2014/main" id="{C4CFB60A-FC33-4041-BB23-55074CBE171F}"/>
              </a:ext>
            </a:extLst>
          </p:cNvPr>
          <p:cNvSpPr>
            <a:spLocks noGrp="1"/>
          </p:cNvSpPr>
          <p:nvPr>
            <p:ph idx="1"/>
          </p:nvPr>
        </p:nvSpPr>
        <p:spPr/>
        <p:txBody>
          <a:bodyPr vert="horz" lIns="0" tIns="0" rIns="0" bIns="0" rtlCol="0" anchor="t">
            <a:normAutofit/>
          </a:bodyPr>
          <a:lstStyle/>
          <a:p>
            <a:r>
              <a:rPr lang="fr-FR" dirty="0"/>
              <a:t>Dans cette fonction il nous faut W et b leur dérive partiel et alpha </a:t>
            </a:r>
          </a:p>
          <a:p>
            <a:r>
              <a:rPr lang="fr-FR" dirty="0"/>
              <a:t>On applique la descente de gradient </a:t>
            </a:r>
          </a:p>
        </p:txBody>
      </p:sp>
      <p:pic>
        <p:nvPicPr>
          <p:cNvPr id="4" name="Image 3" descr="Une image contenant texte, capture d’écran, Police&#10;&#10;Description générée automatiquement">
            <a:extLst>
              <a:ext uri="{FF2B5EF4-FFF2-40B4-BE49-F238E27FC236}">
                <a16:creationId xmlns:a16="http://schemas.microsoft.com/office/drawing/2014/main" id="{0A3FDCD9-91E3-6C1E-FEB0-E2C0AF1633A6}"/>
              </a:ext>
            </a:extLst>
          </p:cNvPr>
          <p:cNvPicPr>
            <a:picLocks noChangeAspect="1"/>
          </p:cNvPicPr>
          <p:nvPr/>
        </p:nvPicPr>
        <p:blipFill>
          <a:blip r:embed="rId2"/>
          <a:stretch>
            <a:fillRect/>
          </a:stretch>
        </p:blipFill>
        <p:spPr>
          <a:xfrm>
            <a:off x="5389109" y="3540578"/>
            <a:ext cx="6225267" cy="2160814"/>
          </a:xfrm>
          <a:prstGeom prst="rect">
            <a:avLst/>
          </a:prstGeom>
        </p:spPr>
      </p:pic>
    </p:spTree>
    <p:extLst>
      <p:ext uri="{BB962C8B-B14F-4D97-AF65-F5344CB8AC3E}">
        <p14:creationId xmlns:p14="http://schemas.microsoft.com/office/powerpoint/2010/main" val="2090484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752B7-4432-C6D3-0E61-58C7E7273258}"/>
              </a:ext>
            </a:extLst>
          </p:cNvPr>
          <p:cNvSpPr>
            <a:spLocks noGrp="1"/>
          </p:cNvSpPr>
          <p:nvPr>
            <p:ph type="title"/>
          </p:nvPr>
        </p:nvSpPr>
        <p:spPr/>
        <p:txBody>
          <a:bodyPr/>
          <a:lstStyle/>
          <a:p>
            <a:r>
              <a:rPr lang="fr-FR" dirty="0"/>
              <a:t>L'assemblage du premier neurone</a:t>
            </a:r>
          </a:p>
        </p:txBody>
      </p:sp>
      <p:sp>
        <p:nvSpPr>
          <p:cNvPr id="3" name="Espace réservé du contenu 2">
            <a:extLst>
              <a:ext uri="{FF2B5EF4-FFF2-40B4-BE49-F238E27FC236}">
                <a16:creationId xmlns:a16="http://schemas.microsoft.com/office/drawing/2014/main" id="{A3385988-4F3C-2A3E-9C30-F4B2548EB94E}"/>
              </a:ext>
            </a:extLst>
          </p:cNvPr>
          <p:cNvSpPr>
            <a:spLocks noGrp="1"/>
          </p:cNvSpPr>
          <p:nvPr>
            <p:ph idx="1"/>
          </p:nvPr>
        </p:nvSpPr>
        <p:spPr/>
        <p:txBody>
          <a:bodyPr vert="horz" lIns="0" tIns="0" rIns="0" bIns="0" rtlCol="0" anchor="t">
            <a:normAutofit/>
          </a:bodyPr>
          <a:lstStyle/>
          <a:p>
            <a:r>
              <a:rPr lang="fr-FR" dirty="0"/>
              <a:t>Ici on combine toutes </a:t>
            </a:r>
            <a:br>
              <a:rPr lang="fr-FR" dirty="0"/>
            </a:br>
            <a:r>
              <a:rPr lang="fr-FR" dirty="0"/>
              <a:t>les fonctions</a:t>
            </a:r>
          </a:p>
          <a:p>
            <a:r>
              <a:rPr lang="fr-FR" dirty="0"/>
              <a:t>On crée un tableau qui va </a:t>
            </a:r>
            <a:br>
              <a:rPr lang="fr-FR" dirty="0"/>
            </a:br>
            <a:r>
              <a:rPr lang="fr-FR" dirty="0"/>
              <a:t>stocker le nombre d'erreur</a:t>
            </a:r>
            <a:br>
              <a:rPr lang="fr-FR" dirty="0"/>
            </a:br>
            <a:r>
              <a:rPr lang="fr-FR" dirty="0"/>
              <a:t>a chaque itération </a:t>
            </a:r>
          </a:p>
          <a:p>
            <a:r>
              <a:rPr lang="fr-FR" dirty="0"/>
              <a:t>On crée une fonction </a:t>
            </a:r>
            <a:br>
              <a:rPr lang="fr-FR" dirty="0"/>
            </a:br>
            <a:r>
              <a:rPr lang="fr-FR" dirty="0"/>
              <a:t>qui montre l'évolution </a:t>
            </a:r>
            <a:br>
              <a:rPr lang="fr-FR" dirty="0"/>
            </a:br>
            <a:r>
              <a:rPr lang="fr-FR" dirty="0"/>
              <a:t>du nbr d'erreur</a:t>
            </a:r>
          </a:p>
          <a:p>
            <a:endParaRPr lang="fr-FR" dirty="0"/>
          </a:p>
          <a:p>
            <a:endParaRPr lang="fr-FR" dirty="0"/>
          </a:p>
        </p:txBody>
      </p:sp>
      <p:pic>
        <p:nvPicPr>
          <p:cNvPr id="4" name="Image 3" descr="Une image contenant texte, capture d’écran, logiciel, Police&#10;&#10;Description générée automatiquement">
            <a:extLst>
              <a:ext uri="{FF2B5EF4-FFF2-40B4-BE49-F238E27FC236}">
                <a16:creationId xmlns:a16="http://schemas.microsoft.com/office/drawing/2014/main" id="{D5E35CA7-2F67-60EA-401E-C8D26FDEFC49}"/>
              </a:ext>
            </a:extLst>
          </p:cNvPr>
          <p:cNvPicPr>
            <a:picLocks noChangeAspect="1"/>
          </p:cNvPicPr>
          <p:nvPr/>
        </p:nvPicPr>
        <p:blipFill>
          <a:blip r:embed="rId2"/>
          <a:stretch>
            <a:fillRect/>
          </a:stretch>
        </p:blipFill>
        <p:spPr>
          <a:xfrm>
            <a:off x="5396983" y="1458686"/>
            <a:ext cx="6601407" cy="4735285"/>
          </a:xfrm>
          <a:prstGeom prst="rect">
            <a:avLst/>
          </a:prstGeom>
        </p:spPr>
      </p:pic>
    </p:spTree>
    <p:extLst>
      <p:ext uri="{BB962C8B-B14F-4D97-AF65-F5344CB8AC3E}">
        <p14:creationId xmlns:p14="http://schemas.microsoft.com/office/powerpoint/2010/main" val="145356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9191FD-7023-F1FF-BF9B-EE38DF3745D0}"/>
              </a:ext>
            </a:extLst>
          </p:cNvPr>
          <p:cNvSpPr>
            <a:spLocks noGrp="1"/>
          </p:cNvSpPr>
          <p:nvPr>
            <p:ph type="title"/>
          </p:nvPr>
        </p:nvSpPr>
        <p:spPr>
          <a:xfrm>
            <a:off x="1135856" y="908649"/>
            <a:ext cx="4079720" cy="3977676"/>
          </a:xfrm>
        </p:spPr>
        <p:txBody>
          <a:bodyPr anchor="t">
            <a:normAutofit/>
          </a:bodyPr>
          <a:lstStyle/>
          <a:p>
            <a:pPr algn="r"/>
            <a:r>
              <a:rPr lang="fr-FR" sz="3400"/>
              <a:t>La construction d'un neurone</a:t>
            </a:r>
          </a:p>
        </p:txBody>
      </p:sp>
      <p:sp>
        <p:nvSpPr>
          <p:cNvPr id="3" name="Espace réservé du contenu 2">
            <a:extLst>
              <a:ext uri="{FF2B5EF4-FFF2-40B4-BE49-F238E27FC236}">
                <a16:creationId xmlns:a16="http://schemas.microsoft.com/office/drawing/2014/main" id="{05054D41-64B0-0EA4-3AD3-CC36C65D3F88}"/>
              </a:ext>
            </a:extLst>
          </p:cNvPr>
          <p:cNvSpPr>
            <a:spLocks noGrp="1"/>
          </p:cNvSpPr>
          <p:nvPr>
            <p:ph idx="1"/>
          </p:nvPr>
        </p:nvSpPr>
        <p:spPr>
          <a:xfrm>
            <a:off x="5701896" y="964889"/>
            <a:ext cx="5118505" cy="4909137"/>
          </a:xfrm>
        </p:spPr>
        <p:txBody>
          <a:bodyPr vert="horz" lIns="0" tIns="0" rIns="0" bIns="0" rtlCol="0" anchor="t">
            <a:normAutofit/>
          </a:bodyPr>
          <a:lstStyle/>
          <a:p>
            <a:r>
              <a:rPr lang="fr-FR" sz="1800" dirty="0"/>
              <a:t>J'espère que vous aimez les math !!</a:t>
            </a:r>
          </a:p>
          <a:p>
            <a:r>
              <a:rPr lang="fr-FR" sz="1800" dirty="0">
                <a:ea typeface="+mn-lt"/>
                <a:cs typeface="+mn-lt"/>
              </a:rPr>
              <a:t>Pour construire un Neurone il nous faut un problème a résoudre </a:t>
            </a:r>
          </a:p>
          <a:p>
            <a:r>
              <a:rPr lang="fr-FR" sz="1800" dirty="0">
                <a:ea typeface="+mn-lt"/>
                <a:cs typeface="+mn-lt"/>
              </a:rPr>
              <a:t>ICI nous devrons déterminer si une plante est toxique ou non en fonction de 2 paramètres la longueur d’une feuille et sa largeur </a:t>
            </a:r>
            <a:br>
              <a:rPr lang="fr-FR" sz="1800" dirty="0">
                <a:ea typeface="+mn-lt"/>
                <a:cs typeface="+mn-lt"/>
              </a:rPr>
            </a:br>
            <a:r>
              <a:rPr lang="fr-FR" sz="1800" dirty="0">
                <a:ea typeface="+mn-lt"/>
                <a:cs typeface="+mn-lt"/>
              </a:rPr>
              <a:t>nous avons donc 2 données a rentrée dans notre neurone soit :</a:t>
            </a:r>
            <a:br>
              <a:rPr lang="fr-FR" sz="1800" dirty="0">
                <a:ea typeface="+mn-lt"/>
                <a:cs typeface="+mn-lt"/>
              </a:rPr>
            </a:br>
            <a:r>
              <a:rPr lang="fr-FR" sz="1800" dirty="0">
                <a:ea typeface="+mn-lt"/>
                <a:cs typeface="+mn-lt"/>
              </a:rPr>
              <a:t> Longueur = X1</a:t>
            </a:r>
            <a:br>
              <a:rPr lang="fr-FR" sz="1800" dirty="0">
                <a:ea typeface="+mn-lt"/>
                <a:cs typeface="+mn-lt"/>
              </a:rPr>
            </a:br>
            <a:r>
              <a:rPr lang="fr-FR" sz="1800" dirty="0">
                <a:ea typeface="+mn-lt"/>
                <a:cs typeface="+mn-lt"/>
              </a:rPr>
              <a:t> largeur = X2</a:t>
            </a:r>
            <a:endParaRPr lang="fr-FR" sz="1800" dirty="0"/>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617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37494C-5401-302E-1788-7EC5C7594C71}"/>
              </a:ext>
            </a:extLst>
          </p:cNvPr>
          <p:cNvSpPr>
            <a:spLocks noGrp="1"/>
          </p:cNvSpPr>
          <p:nvPr>
            <p:ph type="title"/>
          </p:nvPr>
        </p:nvSpPr>
        <p:spPr/>
        <p:txBody>
          <a:bodyPr/>
          <a:lstStyle/>
          <a:p>
            <a:r>
              <a:rPr lang="fr-FR" dirty="0"/>
              <a:t>Résultat</a:t>
            </a:r>
          </a:p>
        </p:txBody>
      </p:sp>
      <p:sp>
        <p:nvSpPr>
          <p:cNvPr id="3" name="Espace réservé du contenu 2">
            <a:extLst>
              <a:ext uri="{FF2B5EF4-FFF2-40B4-BE49-F238E27FC236}">
                <a16:creationId xmlns:a16="http://schemas.microsoft.com/office/drawing/2014/main" id="{1BF482AA-3D3B-9481-C8C9-8BEEDEE512CC}"/>
              </a:ext>
            </a:extLst>
          </p:cNvPr>
          <p:cNvSpPr>
            <a:spLocks noGrp="1"/>
          </p:cNvSpPr>
          <p:nvPr>
            <p:ph idx="1"/>
          </p:nvPr>
        </p:nvSpPr>
        <p:spPr/>
        <p:txBody>
          <a:bodyPr vert="horz" lIns="0" tIns="0" rIns="0" bIns="0" rtlCol="0" anchor="t">
            <a:normAutofit/>
          </a:bodyPr>
          <a:lstStyle/>
          <a:p>
            <a:r>
              <a:rPr lang="fr-FR" dirty="0"/>
              <a:t>Ici on voit le nombre d'erreur </a:t>
            </a:r>
            <a:br>
              <a:rPr lang="fr-FR" dirty="0"/>
            </a:br>
            <a:r>
              <a:rPr lang="fr-FR" dirty="0"/>
              <a:t>qui descend a chaque fois</a:t>
            </a:r>
          </a:p>
          <a:p>
            <a:endParaRPr lang="fr-FR" dirty="0"/>
          </a:p>
          <a:p>
            <a:r>
              <a:rPr lang="fr-FR" dirty="0"/>
              <a:t>Donc notre neurone crée des </a:t>
            </a:r>
            <a:r>
              <a:rPr lang="fr-FR"/>
              <a:t>résultat</a:t>
            </a:r>
            <a:r>
              <a:rPr lang="fr-FR" dirty="0"/>
              <a:t> de plus </a:t>
            </a:r>
            <a:br>
              <a:rPr lang="fr-FR" dirty="0"/>
            </a:br>
            <a:r>
              <a:rPr lang="fr-FR" dirty="0"/>
              <a:t>en plus vraisemblable</a:t>
            </a:r>
          </a:p>
        </p:txBody>
      </p:sp>
      <p:pic>
        <p:nvPicPr>
          <p:cNvPr id="5" name="Image 4" descr="Une image contenant texte, capture d’écran, diagramme, Tracé&#10;&#10;Description générée automatiquement">
            <a:extLst>
              <a:ext uri="{FF2B5EF4-FFF2-40B4-BE49-F238E27FC236}">
                <a16:creationId xmlns:a16="http://schemas.microsoft.com/office/drawing/2014/main" id="{67D473F5-0A0D-D6C3-7DEA-EC4C11F00A22}"/>
              </a:ext>
            </a:extLst>
          </p:cNvPr>
          <p:cNvPicPr>
            <a:picLocks noChangeAspect="1"/>
          </p:cNvPicPr>
          <p:nvPr/>
        </p:nvPicPr>
        <p:blipFill>
          <a:blip r:embed="rId2"/>
          <a:stretch>
            <a:fillRect/>
          </a:stretch>
        </p:blipFill>
        <p:spPr>
          <a:xfrm>
            <a:off x="7130731" y="1905000"/>
            <a:ext cx="4744995" cy="4114800"/>
          </a:xfrm>
          <a:prstGeom prst="rect">
            <a:avLst/>
          </a:prstGeom>
        </p:spPr>
      </p:pic>
    </p:spTree>
    <p:extLst>
      <p:ext uri="{BB962C8B-B14F-4D97-AF65-F5344CB8AC3E}">
        <p14:creationId xmlns:p14="http://schemas.microsoft.com/office/powerpoint/2010/main" val="345750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01F7-65C9-42F1-936E-4628A1C20401}"/>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err="1">
                <a:solidFill>
                  <a:schemeClr val="bg1"/>
                </a:solidFill>
              </a:rPr>
              <a:t>Schéma</a:t>
            </a:r>
            <a:r>
              <a:rPr lang="en-US" sz="3200" spc="750" dirty="0">
                <a:solidFill>
                  <a:schemeClr val="bg1"/>
                </a:solidFill>
              </a:rPr>
              <a:t> d'un </a:t>
            </a:r>
            <a:r>
              <a:rPr lang="en-US" sz="3200" spc="750" dirty="0" err="1">
                <a:solidFill>
                  <a:schemeClr val="bg1"/>
                </a:solidFill>
              </a:rPr>
              <a:t>neurone</a:t>
            </a:r>
          </a:p>
        </p:txBody>
      </p:sp>
      <p:pic>
        <p:nvPicPr>
          <p:cNvPr id="4" name="Espace réservé du contenu 3" descr="Une image contenant capture d’écran, diagramme, cercle, ligne&#10;&#10;Description générée automatiquement">
            <a:extLst>
              <a:ext uri="{FF2B5EF4-FFF2-40B4-BE49-F238E27FC236}">
                <a16:creationId xmlns:a16="http://schemas.microsoft.com/office/drawing/2014/main" id="{E8070ACE-F6CE-3BDC-9E14-1A342C6412E6}"/>
              </a:ext>
            </a:extLst>
          </p:cNvPr>
          <p:cNvPicPr>
            <a:picLocks noGrp="1" noChangeAspect="1"/>
          </p:cNvPicPr>
          <p:nvPr>
            <p:ph idx="1"/>
          </p:nvPr>
        </p:nvPicPr>
        <p:blipFill>
          <a:blip r:embed="rId2"/>
          <a:stretch>
            <a:fillRect/>
          </a:stretch>
        </p:blipFill>
        <p:spPr>
          <a:xfrm>
            <a:off x="463925" y="485579"/>
            <a:ext cx="11270875" cy="4350889"/>
          </a:xfrm>
          <a:prstGeom prst="rect">
            <a:avLst/>
          </a:prstGeom>
        </p:spPr>
      </p:pic>
    </p:spTree>
    <p:extLst>
      <p:ext uri="{BB962C8B-B14F-4D97-AF65-F5344CB8AC3E}">
        <p14:creationId xmlns:p14="http://schemas.microsoft.com/office/powerpoint/2010/main" val="198045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0E1D3F6-D0A2-CD9C-B34F-1F6886F2B197}"/>
              </a:ext>
            </a:extLst>
          </p:cNvPr>
          <p:cNvSpPr>
            <a:spLocks noGrp="1"/>
          </p:cNvSpPr>
          <p:nvPr>
            <p:ph type="title"/>
          </p:nvPr>
        </p:nvSpPr>
        <p:spPr>
          <a:xfrm>
            <a:off x="1157084" y="374427"/>
            <a:ext cx="10374517" cy="971512"/>
          </a:xfrm>
        </p:spPr>
        <p:txBody>
          <a:bodyPr anchor="ctr">
            <a:normAutofit/>
          </a:bodyPr>
          <a:lstStyle/>
          <a:p>
            <a:r>
              <a:rPr lang="fr-FR" sz="3200">
                <a:solidFill>
                  <a:schemeClr val="bg1"/>
                </a:solidFill>
              </a:rPr>
              <a:t>A) Le perceptron</a:t>
            </a:r>
          </a:p>
        </p:txBody>
      </p:sp>
      <p:graphicFrame>
        <p:nvGraphicFramePr>
          <p:cNvPr id="21" name="Espace réservé du contenu 2">
            <a:extLst>
              <a:ext uri="{FF2B5EF4-FFF2-40B4-BE49-F238E27FC236}">
                <a16:creationId xmlns:a16="http://schemas.microsoft.com/office/drawing/2014/main" id="{14100E45-3D7F-3CF0-85F7-A73A535E49A9}"/>
              </a:ext>
            </a:extLst>
          </p:cNvPr>
          <p:cNvGraphicFramePr>
            <a:graphicFrameLocks noGrp="1"/>
          </p:cNvGraphicFramePr>
          <p:nvPr>
            <p:ph idx="1"/>
            <p:extLst>
              <p:ext uri="{D42A27DB-BD31-4B8C-83A1-F6EECF244321}">
                <p14:modId xmlns:p14="http://schemas.microsoft.com/office/powerpoint/2010/main" val="3385486387"/>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53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EFC97D-712F-0579-378F-26AE78F4A492}"/>
              </a:ext>
            </a:extLst>
          </p:cNvPr>
          <p:cNvSpPr>
            <a:spLocks noGrp="1"/>
          </p:cNvSpPr>
          <p:nvPr>
            <p:ph type="title"/>
          </p:nvPr>
        </p:nvSpPr>
        <p:spPr>
          <a:xfrm>
            <a:off x="1371600" y="457200"/>
            <a:ext cx="5868785" cy="1556724"/>
          </a:xfrm>
        </p:spPr>
        <p:txBody>
          <a:bodyPr anchor="b">
            <a:normAutofit/>
          </a:bodyPr>
          <a:lstStyle/>
          <a:p>
            <a:r>
              <a:rPr lang="fr-FR" dirty="0"/>
              <a:t>Le perceptron </a:t>
            </a:r>
          </a:p>
        </p:txBody>
      </p:sp>
      <p:sp>
        <p:nvSpPr>
          <p:cNvPr id="3" name="Espace réservé du contenu 2">
            <a:extLst>
              <a:ext uri="{FF2B5EF4-FFF2-40B4-BE49-F238E27FC236}">
                <a16:creationId xmlns:a16="http://schemas.microsoft.com/office/drawing/2014/main" id="{233E6399-E7FD-4922-CC59-994C5BF16847}"/>
              </a:ext>
            </a:extLst>
          </p:cNvPr>
          <p:cNvSpPr>
            <a:spLocks noGrp="1"/>
          </p:cNvSpPr>
          <p:nvPr>
            <p:ph idx="1"/>
          </p:nvPr>
        </p:nvSpPr>
        <p:spPr>
          <a:xfrm>
            <a:off x="1371600" y="2344189"/>
            <a:ext cx="5868785" cy="3327336"/>
          </a:xfrm>
        </p:spPr>
        <p:txBody>
          <a:bodyPr vert="horz" lIns="0" tIns="0" rIns="0" bIns="0" rtlCol="0" anchor="t">
            <a:normAutofit/>
          </a:bodyPr>
          <a:lstStyle/>
          <a:p>
            <a:r>
              <a:rPr lang="fr-FR" sz="1600">
                <a:ea typeface="+mn-lt"/>
                <a:cs typeface="+mn-lt"/>
              </a:rPr>
              <a:t>Concrètement ici c’est un exemple de séparation de classe de point grâce au perceptron et on peut modifier les paramètre W et b pour trouver la meilleure position de la droite</a:t>
            </a:r>
          </a:p>
        </p:txBody>
      </p:sp>
      <p:pic>
        <p:nvPicPr>
          <p:cNvPr id="5" name="Image 4" descr="Une image contenant capture d’écran, texte, Caractère coloré, astronomie&#10;&#10;Description générée automatiquement">
            <a:extLst>
              <a:ext uri="{FF2B5EF4-FFF2-40B4-BE49-F238E27FC236}">
                <a16:creationId xmlns:a16="http://schemas.microsoft.com/office/drawing/2014/main" id="{94D229D1-915C-79C0-1DB2-139D4D2BEEA4}"/>
              </a:ext>
            </a:extLst>
          </p:cNvPr>
          <p:cNvPicPr>
            <a:picLocks noChangeAspect="1"/>
          </p:cNvPicPr>
          <p:nvPr/>
        </p:nvPicPr>
        <p:blipFill>
          <a:blip r:embed="rId2"/>
          <a:stretch>
            <a:fillRect/>
          </a:stretch>
        </p:blipFill>
        <p:spPr>
          <a:xfrm>
            <a:off x="7697585" y="1028700"/>
            <a:ext cx="4037215" cy="3733337"/>
          </a:xfrm>
          <a:prstGeom prst="rect">
            <a:avLst/>
          </a:prstGeom>
        </p:spPr>
      </p:pic>
      <p:sp>
        <p:nvSpPr>
          <p:cNvPr id="17" name="Rectangle 16">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4478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AD69FC-5B1B-17A1-F9CC-10AB179B6539}"/>
              </a:ext>
            </a:extLst>
          </p:cNvPr>
          <p:cNvSpPr>
            <a:spLocks noGrp="1"/>
          </p:cNvSpPr>
          <p:nvPr>
            <p:ph type="title"/>
          </p:nvPr>
        </p:nvSpPr>
        <p:spPr>
          <a:xfrm>
            <a:off x="1371601" y="457199"/>
            <a:ext cx="9448800" cy="1061357"/>
          </a:xfrm>
        </p:spPr>
        <p:txBody>
          <a:bodyPr>
            <a:normAutofit/>
          </a:bodyPr>
          <a:lstStyle/>
          <a:p>
            <a:pPr>
              <a:lnSpc>
                <a:spcPct val="90000"/>
              </a:lnSpc>
            </a:pPr>
            <a:r>
              <a:rPr lang="fr-FR" sz="3700" dirty="0"/>
              <a:t>B)La fonction sigmoïde ou logistique</a:t>
            </a:r>
          </a:p>
        </p:txBody>
      </p:sp>
      <p:sp>
        <p:nvSpPr>
          <p:cNvPr id="3" name="Espace réservé du contenu 2">
            <a:extLst>
              <a:ext uri="{FF2B5EF4-FFF2-40B4-BE49-F238E27FC236}">
                <a16:creationId xmlns:a16="http://schemas.microsoft.com/office/drawing/2014/main" id="{F419A2DE-0137-7F10-1517-9BEDA880EEAF}"/>
              </a:ext>
            </a:extLst>
          </p:cNvPr>
          <p:cNvSpPr>
            <a:spLocks noGrp="1"/>
          </p:cNvSpPr>
          <p:nvPr>
            <p:ph idx="1"/>
          </p:nvPr>
        </p:nvSpPr>
        <p:spPr>
          <a:xfrm>
            <a:off x="1371601" y="1887968"/>
            <a:ext cx="9448800" cy="3812746"/>
          </a:xfrm>
        </p:spPr>
        <p:txBody>
          <a:bodyPr vert="horz" lIns="0" tIns="0" rIns="0" bIns="0" rtlCol="0">
            <a:normAutofit/>
          </a:bodyPr>
          <a:lstStyle/>
          <a:p>
            <a:r>
              <a:rPr lang="fr-FR" sz="1800" dirty="0">
                <a:ea typeface="+mn-lt"/>
                <a:cs typeface="+mn-lt"/>
              </a:rPr>
              <a:t>Concrètement cette fonction permet de normaliser tous nos sorties entre 0 et 1 cela va être très utile pour déterminer la fiabilité de notre résultat au cas par cas.</a:t>
            </a:r>
          </a:p>
          <a:p>
            <a:r>
              <a:rPr lang="fr-FR" sz="1800">
                <a:ea typeface="+mn-lt"/>
                <a:cs typeface="+mn-lt"/>
              </a:rPr>
              <a:t>A(Z) = 1 / 1 + e^-z</a:t>
            </a:r>
          </a:p>
          <a:p>
            <a:r>
              <a:rPr lang="fr-FR" sz="1800">
                <a:ea typeface="+mn-lt"/>
                <a:cs typeface="+mn-lt"/>
              </a:rPr>
              <a:t>Grace a ça aux lieux d’avoir des valeurs relou comme –2.1 puis 1.7 on aura 10% 81% beaucoup plus lisible pour nous </a:t>
            </a:r>
          </a:p>
        </p:txBody>
      </p:sp>
      <p:sp>
        <p:nvSpPr>
          <p:cNvPr id="10"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83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6902F-36C9-2F65-ECA6-2C398CF8E4A4}"/>
              </a:ext>
            </a:extLst>
          </p:cNvPr>
          <p:cNvSpPr>
            <a:spLocks noGrp="1"/>
          </p:cNvSpPr>
          <p:nvPr>
            <p:ph type="title"/>
          </p:nvPr>
        </p:nvSpPr>
        <p:spPr/>
        <p:txBody>
          <a:bodyPr/>
          <a:lstStyle/>
          <a:p>
            <a:r>
              <a:rPr lang="fr-FR" dirty="0"/>
              <a:t>C) Fonction </a:t>
            </a:r>
            <a:r>
              <a:rPr lang="fr-FR" dirty="0" err="1"/>
              <a:t>GOut</a:t>
            </a:r>
            <a:endParaRPr lang="fr-FR"/>
          </a:p>
        </p:txBody>
      </p:sp>
      <p:sp>
        <p:nvSpPr>
          <p:cNvPr id="3" name="Espace réservé du contenu 2">
            <a:extLst>
              <a:ext uri="{FF2B5EF4-FFF2-40B4-BE49-F238E27FC236}">
                <a16:creationId xmlns:a16="http://schemas.microsoft.com/office/drawing/2014/main" id="{AC8634C9-C978-30B0-3C12-F1F86E5561A3}"/>
              </a:ext>
            </a:extLst>
          </p:cNvPr>
          <p:cNvSpPr>
            <a:spLocks noGrp="1"/>
          </p:cNvSpPr>
          <p:nvPr>
            <p:ph idx="1"/>
          </p:nvPr>
        </p:nvSpPr>
        <p:spPr/>
        <p:txBody>
          <a:bodyPr vert="horz" lIns="0" tIns="0" rIns="0" bIns="0" rtlCol="0" anchor="t">
            <a:normAutofit/>
          </a:bodyPr>
          <a:lstStyle/>
          <a:p>
            <a:r>
              <a:rPr lang="fr-FR" dirty="0">
                <a:solidFill>
                  <a:srgbClr val="1D1D1D"/>
                </a:solidFill>
                <a:ea typeface="+mn-lt"/>
                <a:cs typeface="+mn-lt"/>
              </a:rPr>
              <a:t>La fonction sert quantifier les erreurs effectuées plus le résultat est proche de 100% plus notre modelé est Vraisemblable (Indique la plausibilité du modelé vis-</a:t>
            </a:r>
            <a:r>
              <a:rPr lang="fr-FR">
                <a:solidFill>
                  <a:srgbClr val="1D1D1D"/>
                </a:solidFill>
                <a:ea typeface="+mn-lt"/>
                <a:cs typeface="+mn-lt"/>
              </a:rPr>
              <a:t>à-vis de donnée déjà vérifier )</a:t>
            </a:r>
            <a:endParaRPr lang="fr-FR">
              <a:solidFill>
                <a:srgbClr val="000000"/>
              </a:solidFill>
              <a:ea typeface="+mn-lt"/>
              <a:cs typeface="+mn-lt"/>
            </a:endParaRPr>
          </a:p>
          <a:p>
            <a:endParaRPr lang="fr-FR" dirty="0">
              <a:solidFill>
                <a:srgbClr val="1D1D1D"/>
              </a:solidFill>
            </a:endParaRPr>
          </a:p>
        </p:txBody>
      </p:sp>
      <p:pic>
        <p:nvPicPr>
          <p:cNvPr id="4" name="Image 3" descr="Une image contenant texte, capture d’écran, nombre, Police&#10;&#10;Description générée automatiquement">
            <a:extLst>
              <a:ext uri="{FF2B5EF4-FFF2-40B4-BE49-F238E27FC236}">
                <a16:creationId xmlns:a16="http://schemas.microsoft.com/office/drawing/2014/main" id="{821F8060-BBFA-E3A6-FD37-4103D480E02C}"/>
              </a:ext>
            </a:extLst>
          </p:cNvPr>
          <p:cNvPicPr>
            <a:picLocks noChangeAspect="1"/>
          </p:cNvPicPr>
          <p:nvPr/>
        </p:nvPicPr>
        <p:blipFill>
          <a:blip r:embed="rId2"/>
          <a:stretch>
            <a:fillRect/>
          </a:stretch>
        </p:blipFill>
        <p:spPr>
          <a:xfrm>
            <a:off x="1858962" y="3587221"/>
            <a:ext cx="8370593" cy="2543410"/>
          </a:xfrm>
          <a:prstGeom prst="rect">
            <a:avLst/>
          </a:prstGeom>
        </p:spPr>
      </p:pic>
    </p:spTree>
    <p:extLst>
      <p:ext uri="{BB962C8B-B14F-4D97-AF65-F5344CB8AC3E}">
        <p14:creationId xmlns:p14="http://schemas.microsoft.com/office/powerpoint/2010/main" val="15312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7B54D8-26F4-4597-06BC-335C2269DEC7}"/>
              </a:ext>
            </a:extLst>
          </p:cNvPr>
          <p:cNvSpPr>
            <a:spLocks noGrp="1"/>
          </p:cNvSpPr>
          <p:nvPr>
            <p:ph type="title"/>
          </p:nvPr>
        </p:nvSpPr>
        <p:spPr>
          <a:xfrm>
            <a:off x="1066800" y="914400"/>
            <a:ext cx="5148943" cy="1705383"/>
          </a:xfrm>
        </p:spPr>
        <p:txBody>
          <a:bodyPr anchor="t">
            <a:normAutofit/>
          </a:bodyPr>
          <a:lstStyle/>
          <a:p>
            <a:pPr algn="r"/>
            <a:r>
              <a:rPr lang="fr-FR" dirty="0"/>
              <a:t>La vraisemblance</a:t>
            </a:r>
            <a:endParaRPr lang="fr-FR"/>
          </a:p>
        </p:txBody>
      </p:sp>
      <p:sp>
        <p:nvSpPr>
          <p:cNvPr id="3" name="Espace réservé du contenu 2">
            <a:extLst>
              <a:ext uri="{FF2B5EF4-FFF2-40B4-BE49-F238E27FC236}">
                <a16:creationId xmlns:a16="http://schemas.microsoft.com/office/drawing/2014/main" id="{7578AD58-F31F-A06D-B1D0-8C29013A36DE}"/>
              </a:ext>
            </a:extLst>
          </p:cNvPr>
          <p:cNvSpPr>
            <a:spLocks noGrp="1"/>
          </p:cNvSpPr>
          <p:nvPr>
            <p:ph idx="1"/>
          </p:nvPr>
        </p:nvSpPr>
        <p:spPr>
          <a:xfrm>
            <a:off x="1066800" y="2764631"/>
            <a:ext cx="5029201" cy="2760562"/>
          </a:xfrm>
        </p:spPr>
        <p:txBody>
          <a:bodyPr vert="horz" lIns="0" tIns="0" rIns="0" bIns="0" rtlCol="0" anchor="b">
            <a:normAutofit/>
          </a:bodyPr>
          <a:lstStyle/>
          <a:p>
            <a:pPr algn="r"/>
            <a:r>
              <a:rPr lang="fr-FR" sz="1600">
                <a:ea typeface="+mn-lt"/>
                <a:cs typeface="+mn-lt"/>
              </a:rPr>
              <a:t>pour calculer la vraisemblance ou va faire le produit de toute la probabilité </a:t>
            </a:r>
          </a:p>
          <a:p>
            <a:pPr algn="r"/>
            <a:r>
              <a:rPr lang="fr-FR" sz="1600">
                <a:ea typeface="+mn-lt"/>
                <a:cs typeface="+mn-lt"/>
              </a:rPr>
              <a:t>C'”est horrible mais pas de panique c’est juste le produit de toutes nos données plus le RES est proche de 100% alors cool plus porche de 0% alors pas cool ￼</a:t>
            </a:r>
            <a:br>
              <a:rPr lang="fr-FR" sz="1600">
                <a:ea typeface="+mn-lt"/>
                <a:cs typeface="+mn-lt"/>
              </a:rPr>
            </a:br>
            <a:endParaRPr lang="fr-FR" sz="1600">
              <a:ea typeface="+mn-lt"/>
              <a:cs typeface="+mn-lt"/>
            </a:endParaRPr>
          </a:p>
        </p:txBody>
      </p:sp>
      <p:pic>
        <p:nvPicPr>
          <p:cNvPr id="4" name="Image 3" descr="Une image contenant noir, obscurité&#10;&#10;Description générée automatiquement">
            <a:extLst>
              <a:ext uri="{FF2B5EF4-FFF2-40B4-BE49-F238E27FC236}">
                <a16:creationId xmlns:a16="http://schemas.microsoft.com/office/drawing/2014/main" id="{F041BE8B-8137-FB8B-4116-06F009B5F969}"/>
              </a:ext>
            </a:extLst>
          </p:cNvPr>
          <p:cNvPicPr>
            <a:picLocks noChangeAspect="1"/>
          </p:cNvPicPr>
          <p:nvPr/>
        </p:nvPicPr>
        <p:blipFill>
          <a:blip r:embed="rId2"/>
          <a:stretch>
            <a:fillRect/>
          </a:stretch>
        </p:blipFill>
        <p:spPr>
          <a:xfrm>
            <a:off x="6555971" y="1028700"/>
            <a:ext cx="5636029" cy="1648539"/>
          </a:xfrm>
          <a:prstGeom prst="rect">
            <a:avLst/>
          </a:prstGeom>
        </p:spPr>
      </p:pic>
      <p:sp>
        <p:nvSpPr>
          <p:cNvPr id="11" name="Rectangle 10">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52393"/>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30</Slides>
  <Notes>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GradientRiseVTI</vt:lpstr>
      <vt:lpstr>Machine Learning</vt:lpstr>
      <vt:lpstr>UNe Ia c'est quoi ?</vt:lpstr>
      <vt:lpstr>La construction d'un neurone</vt:lpstr>
      <vt:lpstr>Schéma d'un neurone</vt:lpstr>
      <vt:lpstr>A) Le perceptron</vt:lpstr>
      <vt:lpstr>Le perceptron </vt:lpstr>
      <vt:lpstr>B)La fonction sigmoïde ou logistique</vt:lpstr>
      <vt:lpstr>C) Fonction GOut</vt:lpstr>
      <vt:lpstr>La vraisemblance</vt:lpstr>
      <vt:lpstr>Exercise</vt:lpstr>
      <vt:lpstr>LOG</vt:lpstr>
      <vt:lpstr>D)Descente de Gradient</vt:lpstr>
      <vt:lpstr>D) Descente de gradient</vt:lpstr>
      <vt:lpstr>La vectorisation </vt:lpstr>
      <vt:lpstr>LA VECTORISATION  </vt:lpstr>
      <vt:lpstr>Petit probleme</vt:lpstr>
      <vt:lpstr>A) les matrices</vt:lpstr>
      <vt:lpstr>L'addition / soustraction</vt:lpstr>
      <vt:lpstr>La transposé</vt:lpstr>
      <vt:lpstr>La multiplication</vt:lpstr>
      <vt:lpstr>Vectorisation des fonctions</vt:lpstr>
      <vt:lpstr>Vectorisation des fonctions</vt:lpstr>
      <vt:lpstr>Premier Neurone</vt:lpstr>
      <vt:lpstr>Initialisation des paramètres</vt:lpstr>
      <vt:lpstr>Fonction Gout</vt:lpstr>
      <vt:lpstr>Le modèle</vt:lpstr>
      <vt:lpstr>Les dérivé partiel</vt:lpstr>
      <vt:lpstr>La descente de gradient</vt:lpstr>
      <vt:lpstr>L'assemblage du premier neurone</vt:lpstr>
      <vt:lpstr>Résultat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362</cp:revision>
  <dcterms:created xsi:type="dcterms:W3CDTF">2023-10-25T07:26:19Z</dcterms:created>
  <dcterms:modified xsi:type="dcterms:W3CDTF">2023-11-29T12:41:11Z</dcterms:modified>
</cp:coreProperties>
</file>