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9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32E03-B57C-480C-B15A-1C860AF7863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a16="http://schemas.microsoft.com/office/drawing/2014/main" id="{83CECEB2-36D2-4732-8D08-11F9EB16E0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a16="http://schemas.microsoft.com/office/drawing/2014/main" id="{0B1D21E3-6261-472A-AA56-FD71C9FF162E}"/>
              </a:ext>
            </a:extLst>
          </p:cNvPr>
          <p:cNvSpPr>
            <a:spLocks noGrp="1"/>
          </p:cNvSpPr>
          <p:nvPr>
            <p:ph type="dt" sz="half" idx="10"/>
          </p:nvPr>
        </p:nvSpPr>
        <p:spPr/>
        <p:txBody>
          <a:bodyPr/>
          <a:lstStyle/>
          <a:p>
            <a:fld id="{55C76C41-41F1-422F-B227-9E95BCB1A077}" type="datetimeFigureOut">
              <a:rPr lang="ca-ES" smtClean="0"/>
              <a:t>26/6/2020</a:t>
            </a:fld>
            <a:endParaRPr lang="ca-ES"/>
          </a:p>
        </p:txBody>
      </p:sp>
      <p:sp>
        <p:nvSpPr>
          <p:cNvPr id="5" name="Marcador de pie de página 4">
            <a:extLst>
              <a:ext uri="{FF2B5EF4-FFF2-40B4-BE49-F238E27FC236}">
                <a16:creationId xmlns:a16="http://schemas.microsoft.com/office/drawing/2014/main" id="{7A8C48BE-8AFC-436B-BB11-394A952CF88B}"/>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42283BF6-86EF-4CC2-84B1-29A19B175148}"/>
              </a:ext>
            </a:extLst>
          </p:cNvPr>
          <p:cNvSpPr>
            <a:spLocks noGrp="1"/>
          </p:cNvSpPr>
          <p:nvPr>
            <p:ph type="sldNum" sz="quarter" idx="12"/>
          </p:nvPr>
        </p:nvSpPr>
        <p:spPr/>
        <p:txBody>
          <a:bodyPr/>
          <a:lstStyle/>
          <a:p>
            <a:fld id="{D825D3BD-1C83-45B3-A097-3247E978A837}" type="slidenum">
              <a:rPr lang="ca-ES" smtClean="0"/>
              <a:t>‹Nº›</a:t>
            </a:fld>
            <a:endParaRPr lang="ca-ES"/>
          </a:p>
        </p:txBody>
      </p:sp>
    </p:spTree>
    <p:extLst>
      <p:ext uri="{BB962C8B-B14F-4D97-AF65-F5344CB8AC3E}">
        <p14:creationId xmlns:p14="http://schemas.microsoft.com/office/powerpoint/2010/main" val="390691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E09D4F-93C3-478E-BA51-2E362E5FBD59}"/>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6DD91A60-D44E-4186-B647-7B758B2228C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E363EAFD-AF7E-4F6C-8B7D-443F032EAAFA}"/>
              </a:ext>
            </a:extLst>
          </p:cNvPr>
          <p:cNvSpPr>
            <a:spLocks noGrp="1"/>
          </p:cNvSpPr>
          <p:nvPr>
            <p:ph type="dt" sz="half" idx="10"/>
          </p:nvPr>
        </p:nvSpPr>
        <p:spPr/>
        <p:txBody>
          <a:bodyPr/>
          <a:lstStyle/>
          <a:p>
            <a:fld id="{55C76C41-41F1-422F-B227-9E95BCB1A077}" type="datetimeFigureOut">
              <a:rPr lang="ca-ES" smtClean="0"/>
              <a:t>26/6/2020</a:t>
            </a:fld>
            <a:endParaRPr lang="ca-ES"/>
          </a:p>
        </p:txBody>
      </p:sp>
      <p:sp>
        <p:nvSpPr>
          <p:cNvPr id="5" name="Marcador de pie de página 4">
            <a:extLst>
              <a:ext uri="{FF2B5EF4-FFF2-40B4-BE49-F238E27FC236}">
                <a16:creationId xmlns:a16="http://schemas.microsoft.com/office/drawing/2014/main" id="{E6F90143-7AA4-4AC9-8FAC-9097F9F67948}"/>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F2651299-1306-44DF-9327-A5AC75C09BE2}"/>
              </a:ext>
            </a:extLst>
          </p:cNvPr>
          <p:cNvSpPr>
            <a:spLocks noGrp="1"/>
          </p:cNvSpPr>
          <p:nvPr>
            <p:ph type="sldNum" sz="quarter" idx="12"/>
          </p:nvPr>
        </p:nvSpPr>
        <p:spPr/>
        <p:txBody>
          <a:bodyPr/>
          <a:lstStyle/>
          <a:p>
            <a:fld id="{D825D3BD-1C83-45B3-A097-3247E978A837}" type="slidenum">
              <a:rPr lang="ca-ES" smtClean="0"/>
              <a:t>‹Nº›</a:t>
            </a:fld>
            <a:endParaRPr lang="ca-ES"/>
          </a:p>
        </p:txBody>
      </p:sp>
    </p:spTree>
    <p:extLst>
      <p:ext uri="{BB962C8B-B14F-4D97-AF65-F5344CB8AC3E}">
        <p14:creationId xmlns:p14="http://schemas.microsoft.com/office/powerpoint/2010/main" val="132920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64A4F70-4C00-4FEE-AE9C-5A341C19F5E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5F7DE3F3-BE8B-4AA7-8BA6-A324DCC3C2A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A4FDEECC-8C35-4B65-9D92-FA093BACEC89}"/>
              </a:ext>
            </a:extLst>
          </p:cNvPr>
          <p:cNvSpPr>
            <a:spLocks noGrp="1"/>
          </p:cNvSpPr>
          <p:nvPr>
            <p:ph type="dt" sz="half" idx="10"/>
          </p:nvPr>
        </p:nvSpPr>
        <p:spPr/>
        <p:txBody>
          <a:bodyPr/>
          <a:lstStyle/>
          <a:p>
            <a:fld id="{55C76C41-41F1-422F-B227-9E95BCB1A077}" type="datetimeFigureOut">
              <a:rPr lang="ca-ES" smtClean="0"/>
              <a:t>26/6/2020</a:t>
            </a:fld>
            <a:endParaRPr lang="ca-ES"/>
          </a:p>
        </p:txBody>
      </p:sp>
      <p:sp>
        <p:nvSpPr>
          <p:cNvPr id="5" name="Marcador de pie de página 4">
            <a:extLst>
              <a:ext uri="{FF2B5EF4-FFF2-40B4-BE49-F238E27FC236}">
                <a16:creationId xmlns:a16="http://schemas.microsoft.com/office/drawing/2014/main" id="{B2B343E9-CDC3-4F41-BB9A-DA6605C50A15}"/>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6291966-AED9-4079-9641-9D3B4F36A93D}"/>
              </a:ext>
            </a:extLst>
          </p:cNvPr>
          <p:cNvSpPr>
            <a:spLocks noGrp="1"/>
          </p:cNvSpPr>
          <p:nvPr>
            <p:ph type="sldNum" sz="quarter" idx="12"/>
          </p:nvPr>
        </p:nvSpPr>
        <p:spPr/>
        <p:txBody>
          <a:bodyPr/>
          <a:lstStyle/>
          <a:p>
            <a:fld id="{D825D3BD-1C83-45B3-A097-3247E978A837}" type="slidenum">
              <a:rPr lang="ca-ES" smtClean="0"/>
              <a:t>‹Nº›</a:t>
            </a:fld>
            <a:endParaRPr lang="ca-ES"/>
          </a:p>
        </p:txBody>
      </p:sp>
    </p:spTree>
    <p:extLst>
      <p:ext uri="{BB962C8B-B14F-4D97-AF65-F5344CB8AC3E}">
        <p14:creationId xmlns:p14="http://schemas.microsoft.com/office/powerpoint/2010/main" val="854182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50E9E-B3EC-45B2-995A-7EA62250B3E6}"/>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5FF9F8BF-FFA0-4C55-932F-7BFEA000D3C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4EF0D593-3FF6-47E2-BB03-322670F10D7E}"/>
              </a:ext>
            </a:extLst>
          </p:cNvPr>
          <p:cNvSpPr>
            <a:spLocks noGrp="1"/>
          </p:cNvSpPr>
          <p:nvPr>
            <p:ph type="dt" sz="half" idx="10"/>
          </p:nvPr>
        </p:nvSpPr>
        <p:spPr/>
        <p:txBody>
          <a:bodyPr/>
          <a:lstStyle/>
          <a:p>
            <a:fld id="{55C76C41-41F1-422F-B227-9E95BCB1A077}" type="datetimeFigureOut">
              <a:rPr lang="ca-ES" smtClean="0"/>
              <a:t>26/6/2020</a:t>
            </a:fld>
            <a:endParaRPr lang="ca-ES"/>
          </a:p>
        </p:txBody>
      </p:sp>
      <p:sp>
        <p:nvSpPr>
          <p:cNvPr id="5" name="Marcador de pie de página 4">
            <a:extLst>
              <a:ext uri="{FF2B5EF4-FFF2-40B4-BE49-F238E27FC236}">
                <a16:creationId xmlns:a16="http://schemas.microsoft.com/office/drawing/2014/main" id="{BB390000-91A4-4214-A426-EBEFB1C81B7F}"/>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BA0FF5BB-A21C-40A0-A506-D5574896CD9B}"/>
              </a:ext>
            </a:extLst>
          </p:cNvPr>
          <p:cNvSpPr>
            <a:spLocks noGrp="1"/>
          </p:cNvSpPr>
          <p:nvPr>
            <p:ph type="sldNum" sz="quarter" idx="12"/>
          </p:nvPr>
        </p:nvSpPr>
        <p:spPr/>
        <p:txBody>
          <a:bodyPr/>
          <a:lstStyle/>
          <a:p>
            <a:fld id="{D825D3BD-1C83-45B3-A097-3247E978A837}" type="slidenum">
              <a:rPr lang="ca-ES" smtClean="0"/>
              <a:t>‹Nº›</a:t>
            </a:fld>
            <a:endParaRPr lang="ca-ES"/>
          </a:p>
        </p:txBody>
      </p:sp>
    </p:spTree>
    <p:extLst>
      <p:ext uri="{BB962C8B-B14F-4D97-AF65-F5344CB8AC3E}">
        <p14:creationId xmlns:p14="http://schemas.microsoft.com/office/powerpoint/2010/main" val="388281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8E1CB-7FE6-4E47-9339-D07086BBCAD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8BE27D09-9C3D-4BF1-A546-86249AEFCD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A8D1F5A-68D7-43C7-9431-08A6ED39B8D2}"/>
              </a:ext>
            </a:extLst>
          </p:cNvPr>
          <p:cNvSpPr>
            <a:spLocks noGrp="1"/>
          </p:cNvSpPr>
          <p:nvPr>
            <p:ph type="dt" sz="half" idx="10"/>
          </p:nvPr>
        </p:nvSpPr>
        <p:spPr/>
        <p:txBody>
          <a:bodyPr/>
          <a:lstStyle/>
          <a:p>
            <a:fld id="{55C76C41-41F1-422F-B227-9E95BCB1A077}" type="datetimeFigureOut">
              <a:rPr lang="ca-ES" smtClean="0"/>
              <a:t>26/6/2020</a:t>
            </a:fld>
            <a:endParaRPr lang="ca-ES"/>
          </a:p>
        </p:txBody>
      </p:sp>
      <p:sp>
        <p:nvSpPr>
          <p:cNvPr id="5" name="Marcador de pie de página 4">
            <a:extLst>
              <a:ext uri="{FF2B5EF4-FFF2-40B4-BE49-F238E27FC236}">
                <a16:creationId xmlns:a16="http://schemas.microsoft.com/office/drawing/2014/main" id="{33C49939-D801-436D-A75E-C223236F9377}"/>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F75BD4E-9AE9-416B-B6D8-43365CC0B89E}"/>
              </a:ext>
            </a:extLst>
          </p:cNvPr>
          <p:cNvSpPr>
            <a:spLocks noGrp="1"/>
          </p:cNvSpPr>
          <p:nvPr>
            <p:ph type="sldNum" sz="quarter" idx="12"/>
          </p:nvPr>
        </p:nvSpPr>
        <p:spPr/>
        <p:txBody>
          <a:bodyPr/>
          <a:lstStyle/>
          <a:p>
            <a:fld id="{D825D3BD-1C83-45B3-A097-3247E978A837}" type="slidenum">
              <a:rPr lang="ca-ES" smtClean="0"/>
              <a:t>‹Nº›</a:t>
            </a:fld>
            <a:endParaRPr lang="ca-ES"/>
          </a:p>
        </p:txBody>
      </p:sp>
    </p:spTree>
    <p:extLst>
      <p:ext uri="{BB962C8B-B14F-4D97-AF65-F5344CB8AC3E}">
        <p14:creationId xmlns:p14="http://schemas.microsoft.com/office/powerpoint/2010/main" val="65858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6E5FAD-113D-495A-A041-344CC4E3801C}"/>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72B4C873-DC38-4A9E-BF3F-818DEB397F1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a16="http://schemas.microsoft.com/office/drawing/2014/main" id="{D77770A9-EA33-483F-8295-BC1914406EF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a16="http://schemas.microsoft.com/office/drawing/2014/main" id="{8CBEA1F7-1835-473A-9721-0CDFD4A19704}"/>
              </a:ext>
            </a:extLst>
          </p:cNvPr>
          <p:cNvSpPr>
            <a:spLocks noGrp="1"/>
          </p:cNvSpPr>
          <p:nvPr>
            <p:ph type="dt" sz="half" idx="10"/>
          </p:nvPr>
        </p:nvSpPr>
        <p:spPr/>
        <p:txBody>
          <a:bodyPr/>
          <a:lstStyle/>
          <a:p>
            <a:fld id="{55C76C41-41F1-422F-B227-9E95BCB1A077}" type="datetimeFigureOut">
              <a:rPr lang="ca-ES" smtClean="0"/>
              <a:t>26/6/2020</a:t>
            </a:fld>
            <a:endParaRPr lang="ca-ES"/>
          </a:p>
        </p:txBody>
      </p:sp>
      <p:sp>
        <p:nvSpPr>
          <p:cNvPr id="6" name="Marcador de pie de página 5">
            <a:extLst>
              <a:ext uri="{FF2B5EF4-FFF2-40B4-BE49-F238E27FC236}">
                <a16:creationId xmlns:a16="http://schemas.microsoft.com/office/drawing/2014/main" id="{01DD9A4A-ABFB-42FC-906E-CFF99FECC8FF}"/>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D0AD4762-8104-4135-A10F-2405EF5AB11C}"/>
              </a:ext>
            </a:extLst>
          </p:cNvPr>
          <p:cNvSpPr>
            <a:spLocks noGrp="1"/>
          </p:cNvSpPr>
          <p:nvPr>
            <p:ph type="sldNum" sz="quarter" idx="12"/>
          </p:nvPr>
        </p:nvSpPr>
        <p:spPr/>
        <p:txBody>
          <a:bodyPr/>
          <a:lstStyle/>
          <a:p>
            <a:fld id="{D825D3BD-1C83-45B3-A097-3247E978A837}" type="slidenum">
              <a:rPr lang="ca-ES" smtClean="0"/>
              <a:t>‹Nº›</a:t>
            </a:fld>
            <a:endParaRPr lang="ca-ES"/>
          </a:p>
        </p:txBody>
      </p:sp>
    </p:spTree>
    <p:extLst>
      <p:ext uri="{BB962C8B-B14F-4D97-AF65-F5344CB8AC3E}">
        <p14:creationId xmlns:p14="http://schemas.microsoft.com/office/powerpoint/2010/main" val="213429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4D04B-40DC-4CD6-A674-B98217D78B7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1D127C23-0096-4C88-8EE7-1C3CF0B3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E5C98FA-4A39-4F07-BE0D-FDCBFE12EB3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a16="http://schemas.microsoft.com/office/drawing/2014/main" id="{0CEE1B5B-E530-4CBB-814B-47D115947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B5237CC-89A7-45ED-B8A9-8EED0287843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a16="http://schemas.microsoft.com/office/drawing/2014/main" id="{1F7AF92B-04D9-4688-9DF9-E99F1C1052A1}"/>
              </a:ext>
            </a:extLst>
          </p:cNvPr>
          <p:cNvSpPr>
            <a:spLocks noGrp="1"/>
          </p:cNvSpPr>
          <p:nvPr>
            <p:ph type="dt" sz="half" idx="10"/>
          </p:nvPr>
        </p:nvSpPr>
        <p:spPr/>
        <p:txBody>
          <a:bodyPr/>
          <a:lstStyle/>
          <a:p>
            <a:fld id="{55C76C41-41F1-422F-B227-9E95BCB1A077}" type="datetimeFigureOut">
              <a:rPr lang="ca-ES" smtClean="0"/>
              <a:t>26/6/2020</a:t>
            </a:fld>
            <a:endParaRPr lang="ca-ES"/>
          </a:p>
        </p:txBody>
      </p:sp>
      <p:sp>
        <p:nvSpPr>
          <p:cNvPr id="8" name="Marcador de pie de página 7">
            <a:extLst>
              <a:ext uri="{FF2B5EF4-FFF2-40B4-BE49-F238E27FC236}">
                <a16:creationId xmlns:a16="http://schemas.microsoft.com/office/drawing/2014/main" id="{36966239-1ED3-493D-B3C4-7327865DA16D}"/>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a16="http://schemas.microsoft.com/office/drawing/2014/main" id="{F1880615-8FFF-48C0-96C6-51D447AE3F63}"/>
              </a:ext>
            </a:extLst>
          </p:cNvPr>
          <p:cNvSpPr>
            <a:spLocks noGrp="1"/>
          </p:cNvSpPr>
          <p:nvPr>
            <p:ph type="sldNum" sz="quarter" idx="12"/>
          </p:nvPr>
        </p:nvSpPr>
        <p:spPr/>
        <p:txBody>
          <a:bodyPr/>
          <a:lstStyle/>
          <a:p>
            <a:fld id="{D825D3BD-1C83-45B3-A097-3247E978A837}" type="slidenum">
              <a:rPr lang="ca-ES" smtClean="0"/>
              <a:t>‹Nº›</a:t>
            </a:fld>
            <a:endParaRPr lang="ca-ES"/>
          </a:p>
        </p:txBody>
      </p:sp>
    </p:spTree>
    <p:extLst>
      <p:ext uri="{BB962C8B-B14F-4D97-AF65-F5344CB8AC3E}">
        <p14:creationId xmlns:p14="http://schemas.microsoft.com/office/powerpoint/2010/main" val="383415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15FA09-17B4-418F-A605-04E9A72878BF}"/>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fecha 2">
            <a:extLst>
              <a:ext uri="{FF2B5EF4-FFF2-40B4-BE49-F238E27FC236}">
                <a16:creationId xmlns:a16="http://schemas.microsoft.com/office/drawing/2014/main" id="{7F0612C2-8E1E-4C5E-90F7-5687650DEBE0}"/>
              </a:ext>
            </a:extLst>
          </p:cNvPr>
          <p:cNvSpPr>
            <a:spLocks noGrp="1"/>
          </p:cNvSpPr>
          <p:nvPr>
            <p:ph type="dt" sz="half" idx="10"/>
          </p:nvPr>
        </p:nvSpPr>
        <p:spPr/>
        <p:txBody>
          <a:bodyPr/>
          <a:lstStyle/>
          <a:p>
            <a:fld id="{55C76C41-41F1-422F-B227-9E95BCB1A077}" type="datetimeFigureOut">
              <a:rPr lang="ca-ES" smtClean="0"/>
              <a:t>26/6/2020</a:t>
            </a:fld>
            <a:endParaRPr lang="ca-ES"/>
          </a:p>
        </p:txBody>
      </p:sp>
      <p:sp>
        <p:nvSpPr>
          <p:cNvPr id="4" name="Marcador de pie de página 3">
            <a:extLst>
              <a:ext uri="{FF2B5EF4-FFF2-40B4-BE49-F238E27FC236}">
                <a16:creationId xmlns:a16="http://schemas.microsoft.com/office/drawing/2014/main" id="{99C312F5-AF5F-456D-AAD2-21CF810531B7}"/>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a16="http://schemas.microsoft.com/office/drawing/2014/main" id="{EF6C71D8-8097-4BD3-8E9B-3BE483F0E948}"/>
              </a:ext>
            </a:extLst>
          </p:cNvPr>
          <p:cNvSpPr>
            <a:spLocks noGrp="1"/>
          </p:cNvSpPr>
          <p:nvPr>
            <p:ph type="sldNum" sz="quarter" idx="12"/>
          </p:nvPr>
        </p:nvSpPr>
        <p:spPr/>
        <p:txBody>
          <a:bodyPr/>
          <a:lstStyle/>
          <a:p>
            <a:fld id="{D825D3BD-1C83-45B3-A097-3247E978A837}" type="slidenum">
              <a:rPr lang="ca-ES" smtClean="0"/>
              <a:t>‹Nº›</a:t>
            </a:fld>
            <a:endParaRPr lang="ca-ES"/>
          </a:p>
        </p:txBody>
      </p:sp>
    </p:spTree>
    <p:extLst>
      <p:ext uri="{BB962C8B-B14F-4D97-AF65-F5344CB8AC3E}">
        <p14:creationId xmlns:p14="http://schemas.microsoft.com/office/powerpoint/2010/main" val="1398806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604FD07-69D3-4970-84EC-6876FE5C4FF7}"/>
              </a:ext>
            </a:extLst>
          </p:cNvPr>
          <p:cNvSpPr>
            <a:spLocks noGrp="1"/>
          </p:cNvSpPr>
          <p:nvPr>
            <p:ph type="dt" sz="half" idx="10"/>
          </p:nvPr>
        </p:nvSpPr>
        <p:spPr/>
        <p:txBody>
          <a:bodyPr/>
          <a:lstStyle/>
          <a:p>
            <a:fld id="{55C76C41-41F1-422F-B227-9E95BCB1A077}" type="datetimeFigureOut">
              <a:rPr lang="ca-ES" smtClean="0"/>
              <a:t>26/6/2020</a:t>
            </a:fld>
            <a:endParaRPr lang="ca-ES"/>
          </a:p>
        </p:txBody>
      </p:sp>
      <p:sp>
        <p:nvSpPr>
          <p:cNvPr id="3" name="Marcador de pie de página 2">
            <a:extLst>
              <a:ext uri="{FF2B5EF4-FFF2-40B4-BE49-F238E27FC236}">
                <a16:creationId xmlns:a16="http://schemas.microsoft.com/office/drawing/2014/main" id="{FF20D1CD-97C8-4AA4-A6E2-0D273BD30FE7}"/>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a16="http://schemas.microsoft.com/office/drawing/2014/main" id="{ECC0E3D1-998B-45E7-82CB-61AA6E8F12EF}"/>
              </a:ext>
            </a:extLst>
          </p:cNvPr>
          <p:cNvSpPr>
            <a:spLocks noGrp="1"/>
          </p:cNvSpPr>
          <p:nvPr>
            <p:ph type="sldNum" sz="quarter" idx="12"/>
          </p:nvPr>
        </p:nvSpPr>
        <p:spPr/>
        <p:txBody>
          <a:bodyPr/>
          <a:lstStyle/>
          <a:p>
            <a:fld id="{D825D3BD-1C83-45B3-A097-3247E978A837}" type="slidenum">
              <a:rPr lang="ca-ES" smtClean="0"/>
              <a:t>‹Nº›</a:t>
            </a:fld>
            <a:endParaRPr lang="ca-ES"/>
          </a:p>
        </p:txBody>
      </p:sp>
    </p:spTree>
    <p:extLst>
      <p:ext uri="{BB962C8B-B14F-4D97-AF65-F5344CB8AC3E}">
        <p14:creationId xmlns:p14="http://schemas.microsoft.com/office/powerpoint/2010/main" val="259220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57DCA-F072-437C-9381-39D70EF6838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A5D03612-E1D8-43A4-9160-4F03B725D7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a16="http://schemas.microsoft.com/office/drawing/2014/main" id="{856D5956-A2D5-4D05-9407-C71634895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73BD8D-1C3F-4499-8A11-9B8C0E0C57F6}"/>
              </a:ext>
            </a:extLst>
          </p:cNvPr>
          <p:cNvSpPr>
            <a:spLocks noGrp="1"/>
          </p:cNvSpPr>
          <p:nvPr>
            <p:ph type="dt" sz="half" idx="10"/>
          </p:nvPr>
        </p:nvSpPr>
        <p:spPr/>
        <p:txBody>
          <a:bodyPr/>
          <a:lstStyle/>
          <a:p>
            <a:fld id="{55C76C41-41F1-422F-B227-9E95BCB1A077}" type="datetimeFigureOut">
              <a:rPr lang="ca-ES" smtClean="0"/>
              <a:t>26/6/2020</a:t>
            </a:fld>
            <a:endParaRPr lang="ca-ES"/>
          </a:p>
        </p:txBody>
      </p:sp>
      <p:sp>
        <p:nvSpPr>
          <p:cNvPr id="6" name="Marcador de pie de página 5">
            <a:extLst>
              <a:ext uri="{FF2B5EF4-FFF2-40B4-BE49-F238E27FC236}">
                <a16:creationId xmlns:a16="http://schemas.microsoft.com/office/drawing/2014/main" id="{C2F63575-38D5-43BE-A47E-441B1317E3FA}"/>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FD10A2C1-F079-4BED-B484-158130543F31}"/>
              </a:ext>
            </a:extLst>
          </p:cNvPr>
          <p:cNvSpPr>
            <a:spLocks noGrp="1"/>
          </p:cNvSpPr>
          <p:nvPr>
            <p:ph type="sldNum" sz="quarter" idx="12"/>
          </p:nvPr>
        </p:nvSpPr>
        <p:spPr/>
        <p:txBody>
          <a:bodyPr/>
          <a:lstStyle/>
          <a:p>
            <a:fld id="{D825D3BD-1C83-45B3-A097-3247E978A837}" type="slidenum">
              <a:rPr lang="ca-ES" smtClean="0"/>
              <a:t>‹Nº›</a:t>
            </a:fld>
            <a:endParaRPr lang="ca-ES"/>
          </a:p>
        </p:txBody>
      </p:sp>
    </p:spTree>
    <p:extLst>
      <p:ext uri="{BB962C8B-B14F-4D97-AF65-F5344CB8AC3E}">
        <p14:creationId xmlns:p14="http://schemas.microsoft.com/office/powerpoint/2010/main" val="160353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2568F-901C-47F3-93B9-5E5AE285A2B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a16="http://schemas.microsoft.com/office/drawing/2014/main" id="{1CF17A68-18BE-4FB4-909B-592FAF7796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a16="http://schemas.microsoft.com/office/drawing/2014/main" id="{418A7CFD-2B2B-4848-AE6D-B8C282C20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629E528-22E9-4761-8CCE-20755E874AF5}"/>
              </a:ext>
            </a:extLst>
          </p:cNvPr>
          <p:cNvSpPr>
            <a:spLocks noGrp="1"/>
          </p:cNvSpPr>
          <p:nvPr>
            <p:ph type="dt" sz="half" idx="10"/>
          </p:nvPr>
        </p:nvSpPr>
        <p:spPr/>
        <p:txBody>
          <a:bodyPr/>
          <a:lstStyle/>
          <a:p>
            <a:fld id="{55C76C41-41F1-422F-B227-9E95BCB1A077}" type="datetimeFigureOut">
              <a:rPr lang="ca-ES" smtClean="0"/>
              <a:t>26/6/2020</a:t>
            </a:fld>
            <a:endParaRPr lang="ca-ES"/>
          </a:p>
        </p:txBody>
      </p:sp>
      <p:sp>
        <p:nvSpPr>
          <p:cNvPr id="6" name="Marcador de pie de página 5">
            <a:extLst>
              <a:ext uri="{FF2B5EF4-FFF2-40B4-BE49-F238E27FC236}">
                <a16:creationId xmlns:a16="http://schemas.microsoft.com/office/drawing/2014/main" id="{BB9FB2ED-9954-4526-94AC-C38531B257CA}"/>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AE2F1254-04E0-4045-91E4-4B391D08068D}"/>
              </a:ext>
            </a:extLst>
          </p:cNvPr>
          <p:cNvSpPr>
            <a:spLocks noGrp="1"/>
          </p:cNvSpPr>
          <p:nvPr>
            <p:ph type="sldNum" sz="quarter" idx="12"/>
          </p:nvPr>
        </p:nvSpPr>
        <p:spPr/>
        <p:txBody>
          <a:bodyPr/>
          <a:lstStyle/>
          <a:p>
            <a:fld id="{D825D3BD-1C83-45B3-A097-3247E978A837}" type="slidenum">
              <a:rPr lang="ca-ES" smtClean="0"/>
              <a:t>‹Nº›</a:t>
            </a:fld>
            <a:endParaRPr lang="ca-ES"/>
          </a:p>
        </p:txBody>
      </p:sp>
    </p:spTree>
    <p:extLst>
      <p:ext uri="{BB962C8B-B14F-4D97-AF65-F5344CB8AC3E}">
        <p14:creationId xmlns:p14="http://schemas.microsoft.com/office/powerpoint/2010/main" val="23377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FF5E368-FF4F-45B3-A4AA-B7BB94CFAD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E6DF578C-0AD0-4D0D-84A8-7BABF66D35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C7BF3937-AFC8-430C-A8BE-77DBD0A2F5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76C41-41F1-422F-B227-9E95BCB1A077}" type="datetimeFigureOut">
              <a:rPr lang="ca-ES" smtClean="0"/>
              <a:t>26/6/2020</a:t>
            </a:fld>
            <a:endParaRPr lang="ca-ES"/>
          </a:p>
        </p:txBody>
      </p:sp>
      <p:sp>
        <p:nvSpPr>
          <p:cNvPr id="5" name="Marcador de pie de página 4">
            <a:extLst>
              <a:ext uri="{FF2B5EF4-FFF2-40B4-BE49-F238E27FC236}">
                <a16:creationId xmlns:a16="http://schemas.microsoft.com/office/drawing/2014/main" id="{DA1D883C-842F-421E-B850-28D7F78D36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Marcador de número de diapositiva 5">
            <a:extLst>
              <a:ext uri="{FF2B5EF4-FFF2-40B4-BE49-F238E27FC236}">
                <a16:creationId xmlns:a16="http://schemas.microsoft.com/office/drawing/2014/main" id="{AA43B011-53D2-4216-8DE3-2D4A2AA0AB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5D3BD-1C83-45B3-A097-3247E978A837}" type="slidenum">
              <a:rPr lang="ca-ES" smtClean="0"/>
              <a:t>‹Nº›</a:t>
            </a:fld>
            <a:endParaRPr lang="ca-ES"/>
          </a:p>
        </p:txBody>
      </p:sp>
    </p:spTree>
    <p:extLst>
      <p:ext uri="{BB962C8B-B14F-4D97-AF65-F5344CB8AC3E}">
        <p14:creationId xmlns:p14="http://schemas.microsoft.com/office/powerpoint/2010/main" val="1785395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icyclecards.com/how-to-play/blackjack/"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bicyclecards.com/how-to-play/blackjack/"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t="-17000" b="-17000"/>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C2ABD62-B0A1-40FD-90C9-875A34092B72}"/>
              </a:ext>
            </a:extLst>
          </p:cNvPr>
          <p:cNvSpPr/>
          <p:nvPr/>
        </p:nvSpPr>
        <p:spPr>
          <a:xfrm>
            <a:off x="7236801" y="1106936"/>
            <a:ext cx="1111495" cy="476983"/>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Define deck and deck population</a:t>
            </a:r>
          </a:p>
        </p:txBody>
      </p:sp>
      <p:sp>
        <p:nvSpPr>
          <p:cNvPr id="5" name="Rectángulo 4">
            <a:extLst>
              <a:ext uri="{FF2B5EF4-FFF2-40B4-BE49-F238E27FC236}">
                <a16:creationId xmlns:a16="http://schemas.microsoft.com/office/drawing/2014/main" id="{2537EB3F-C524-4719-A651-C13ED56D15A8}"/>
              </a:ext>
            </a:extLst>
          </p:cNvPr>
          <p:cNvSpPr/>
          <p:nvPr/>
        </p:nvSpPr>
        <p:spPr>
          <a:xfrm>
            <a:off x="7126898" y="1807315"/>
            <a:ext cx="1331303" cy="632313"/>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Introduce players: number, names and money of each (list and dictionary)</a:t>
            </a:r>
          </a:p>
        </p:txBody>
      </p:sp>
      <p:sp>
        <p:nvSpPr>
          <p:cNvPr id="6" name="Rectángulo 5">
            <a:extLst>
              <a:ext uri="{FF2B5EF4-FFF2-40B4-BE49-F238E27FC236}">
                <a16:creationId xmlns:a16="http://schemas.microsoft.com/office/drawing/2014/main" id="{46C375F0-964D-4E08-9E64-8CE41941B69E}"/>
              </a:ext>
            </a:extLst>
          </p:cNvPr>
          <p:cNvSpPr/>
          <p:nvPr/>
        </p:nvSpPr>
        <p:spPr>
          <a:xfrm>
            <a:off x="7126896" y="2708917"/>
            <a:ext cx="1331303" cy="632313"/>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A new round: Players place their bets.</a:t>
            </a:r>
          </a:p>
        </p:txBody>
      </p:sp>
      <p:sp>
        <p:nvSpPr>
          <p:cNvPr id="7" name="Rectángulo 6">
            <a:extLst>
              <a:ext uri="{FF2B5EF4-FFF2-40B4-BE49-F238E27FC236}">
                <a16:creationId xmlns:a16="http://schemas.microsoft.com/office/drawing/2014/main" id="{C7DDBF15-E219-4BE0-91D3-605F9BDF47DD}"/>
              </a:ext>
            </a:extLst>
          </p:cNvPr>
          <p:cNvSpPr/>
          <p:nvPr/>
        </p:nvSpPr>
        <p:spPr>
          <a:xfrm>
            <a:off x="7065347" y="3640333"/>
            <a:ext cx="1454395" cy="800100"/>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Dealer places 2 cards face up to each player. The dealer receives one faceup and one face down.</a:t>
            </a:r>
          </a:p>
        </p:txBody>
      </p:sp>
      <p:sp>
        <p:nvSpPr>
          <p:cNvPr id="9" name="Rectángulo 8">
            <a:extLst>
              <a:ext uri="{FF2B5EF4-FFF2-40B4-BE49-F238E27FC236}">
                <a16:creationId xmlns:a16="http://schemas.microsoft.com/office/drawing/2014/main" id="{D2597864-311C-4E9F-B5E5-6DABC251C98D}"/>
              </a:ext>
            </a:extLst>
          </p:cNvPr>
          <p:cNvSpPr/>
          <p:nvPr/>
        </p:nvSpPr>
        <p:spPr>
          <a:xfrm>
            <a:off x="7126894" y="4704052"/>
            <a:ext cx="1331303" cy="369278"/>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Check for Blackjacks.</a:t>
            </a:r>
          </a:p>
        </p:txBody>
      </p:sp>
      <p:sp>
        <p:nvSpPr>
          <p:cNvPr id="10" name="Rectángulo 9">
            <a:extLst>
              <a:ext uri="{FF2B5EF4-FFF2-40B4-BE49-F238E27FC236}">
                <a16:creationId xmlns:a16="http://schemas.microsoft.com/office/drawing/2014/main" id="{67DED36F-7A87-4152-A238-21E38BA81E56}"/>
              </a:ext>
            </a:extLst>
          </p:cNvPr>
          <p:cNvSpPr/>
          <p:nvPr/>
        </p:nvSpPr>
        <p:spPr>
          <a:xfrm>
            <a:off x="7126894" y="6142722"/>
            <a:ext cx="1331303" cy="454269"/>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Players’ turn. Hit or stand for each.</a:t>
            </a:r>
          </a:p>
        </p:txBody>
      </p:sp>
      <p:sp>
        <p:nvSpPr>
          <p:cNvPr id="11" name="Rectángulo 10">
            <a:extLst>
              <a:ext uri="{FF2B5EF4-FFF2-40B4-BE49-F238E27FC236}">
                <a16:creationId xmlns:a16="http://schemas.microsoft.com/office/drawing/2014/main" id="{70FC6068-F2AD-44D5-AF56-CA7CDA48DFDE}"/>
              </a:ext>
            </a:extLst>
          </p:cNvPr>
          <p:cNvSpPr/>
          <p:nvPr/>
        </p:nvSpPr>
        <p:spPr>
          <a:xfrm>
            <a:off x="9639301" y="6118139"/>
            <a:ext cx="1384436" cy="503434"/>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Dealer reveals his second hand. </a:t>
            </a:r>
          </a:p>
          <a:p>
            <a:pPr algn="ctr"/>
            <a:r>
              <a:rPr lang="en-GB" sz="1000" dirty="0">
                <a:solidFill>
                  <a:schemeClr val="tx1"/>
                </a:solidFill>
              </a:rPr>
              <a:t>Turn of Dealer.</a:t>
            </a:r>
          </a:p>
        </p:txBody>
      </p:sp>
      <p:sp>
        <p:nvSpPr>
          <p:cNvPr id="20" name="Rectángulo 19">
            <a:extLst>
              <a:ext uri="{FF2B5EF4-FFF2-40B4-BE49-F238E27FC236}">
                <a16:creationId xmlns:a16="http://schemas.microsoft.com/office/drawing/2014/main" id="{41FF57F1-56DB-459F-9095-3BEC0A370613}"/>
              </a:ext>
            </a:extLst>
          </p:cNvPr>
          <p:cNvSpPr/>
          <p:nvPr/>
        </p:nvSpPr>
        <p:spPr>
          <a:xfrm>
            <a:off x="9668606" y="5327876"/>
            <a:ext cx="1331303" cy="438887"/>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 Final score and payments</a:t>
            </a:r>
          </a:p>
        </p:txBody>
      </p:sp>
      <p:sp>
        <p:nvSpPr>
          <p:cNvPr id="2" name="Rombo 1">
            <a:extLst>
              <a:ext uri="{FF2B5EF4-FFF2-40B4-BE49-F238E27FC236}">
                <a16:creationId xmlns:a16="http://schemas.microsoft.com/office/drawing/2014/main" id="{41A7B787-3A6A-4337-B13D-7E00CC689E18}"/>
              </a:ext>
            </a:extLst>
          </p:cNvPr>
          <p:cNvSpPr/>
          <p:nvPr/>
        </p:nvSpPr>
        <p:spPr>
          <a:xfrm>
            <a:off x="7065346" y="5314926"/>
            <a:ext cx="1454395" cy="464789"/>
          </a:xfrm>
          <a:prstGeom prst="diamond">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solidFill>
                  <a:schemeClr val="tx1"/>
                </a:solidFill>
              </a:rPr>
              <a:t>Dealer Blackjack?</a:t>
            </a:r>
          </a:p>
        </p:txBody>
      </p:sp>
      <p:sp>
        <p:nvSpPr>
          <p:cNvPr id="21" name="Rectángulo 20">
            <a:extLst>
              <a:ext uri="{FF2B5EF4-FFF2-40B4-BE49-F238E27FC236}">
                <a16:creationId xmlns:a16="http://schemas.microsoft.com/office/drawing/2014/main" id="{1F0CFDA7-4095-4547-8FD0-9226011201F6}"/>
              </a:ext>
            </a:extLst>
          </p:cNvPr>
          <p:cNvSpPr/>
          <p:nvPr/>
        </p:nvSpPr>
        <p:spPr>
          <a:xfrm>
            <a:off x="9668606" y="3657544"/>
            <a:ext cx="1331303" cy="765678"/>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Round End. Players with no money are eliminated. Ask for a new round.</a:t>
            </a:r>
          </a:p>
        </p:txBody>
      </p:sp>
      <p:cxnSp>
        <p:nvCxnSpPr>
          <p:cNvPr id="22" name="Conector recto de flecha 21">
            <a:extLst>
              <a:ext uri="{FF2B5EF4-FFF2-40B4-BE49-F238E27FC236}">
                <a16:creationId xmlns:a16="http://schemas.microsoft.com/office/drawing/2014/main" id="{DF2ADD2D-A1BE-4382-AEAA-DA92441D472F}"/>
              </a:ext>
            </a:extLst>
          </p:cNvPr>
          <p:cNvCxnSpPr>
            <a:stCxn id="4" idx="2"/>
            <a:endCxn id="5" idx="0"/>
          </p:cNvCxnSpPr>
          <p:nvPr/>
        </p:nvCxnSpPr>
        <p:spPr>
          <a:xfrm>
            <a:off x="7792549" y="1583919"/>
            <a:ext cx="1" cy="223396"/>
          </a:xfrm>
          <a:prstGeom prst="straightConnector1">
            <a:avLst/>
          </a:prstGeom>
          <a:ln>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3" name="Conector recto de flecha 22">
            <a:extLst>
              <a:ext uri="{FF2B5EF4-FFF2-40B4-BE49-F238E27FC236}">
                <a16:creationId xmlns:a16="http://schemas.microsoft.com/office/drawing/2014/main" id="{248F40F1-8B43-44E0-8801-A545A30825A4}"/>
              </a:ext>
            </a:extLst>
          </p:cNvPr>
          <p:cNvCxnSpPr>
            <a:cxnSpLocks/>
            <a:stCxn id="5" idx="2"/>
            <a:endCxn id="6" idx="0"/>
          </p:cNvCxnSpPr>
          <p:nvPr/>
        </p:nvCxnSpPr>
        <p:spPr>
          <a:xfrm flipH="1">
            <a:off x="7792548" y="2439628"/>
            <a:ext cx="2" cy="269289"/>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ángulo 25">
            <a:extLst>
              <a:ext uri="{FF2B5EF4-FFF2-40B4-BE49-F238E27FC236}">
                <a16:creationId xmlns:a16="http://schemas.microsoft.com/office/drawing/2014/main" id="{5FFEF13C-C4B5-4029-90E6-A34CAC95978D}"/>
              </a:ext>
            </a:extLst>
          </p:cNvPr>
          <p:cNvSpPr/>
          <p:nvPr/>
        </p:nvSpPr>
        <p:spPr>
          <a:xfrm>
            <a:off x="9212148" y="2695204"/>
            <a:ext cx="641825" cy="253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solidFill>
                  <a:sysClr val="windowText" lastClr="000000"/>
                </a:solidFill>
              </a:rPr>
              <a:t>No</a:t>
            </a:r>
          </a:p>
        </p:txBody>
      </p:sp>
      <p:sp>
        <p:nvSpPr>
          <p:cNvPr id="27" name="Rectángulo 26">
            <a:extLst>
              <a:ext uri="{FF2B5EF4-FFF2-40B4-BE49-F238E27FC236}">
                <a16:creationId xmlns:a16="http://schemas.microsoft.com/office/drawing/2014/main" id="{37C0FE66-364B-49E2-86C5-41FAA647CCE7}"/>
              </a:ext>
            </a:extLst>
          </p:cNvPr>
          <p:cNvSpPr/>
          <p:nvPr/>
        </p:nvSpPr>
        <p:spPr>
          <a:xfrm>
            <a:off x="10248174" y="2468597"/>
            <a:ext cx="641825" cy="253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solidFill>
                  <a:sysClr val="windowText" lastClr="000000"/>
                </a:solidFill>
              </a:rPr>
              <a:t>Yes</a:t>
            </a:r>
          </a:p>
        </p:txBody>
      </p:sp>
      <p:sp>
        <p:nvSpPr>
          <p:cNvPr id="28" name="Rombo 27">
            <a:extLst>
              <a:ext uri="{FF2B5EF4-FFF2-40B4-BE49-F238E27FC236}">
                <a16:creationId xmlns:a16="http://schemas.microsoft.com/office/drawing/2014/main" id="{6FB1AB96-EB9D-4A73-AAEF-5F958D3E0246}"/>
              </a:ext>
            </a:extLst>
          </p:cNvPr>
          <p:cNvSpPr/>
          <p:nvPr/>
        </p:nvSpPr>
        <p:spPr>
          <a:xfrm>
            <a:off x="9494225" y="2722473"/>
            <a:ext cx="1680065" cy="605201"/>
          </a:xfrm>
          <a:prstGeom prst="diamond">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solidFill>
                  <a:schemeClr val="tx1"/>
                </a:solidFill>
              </a:rPr>
              <a:t>End game?</a:t>
            </a:r>
          </a:p>
        </p:txBody>
      </p:sp>
      <p:sp>
        <p:nvSpPr>
          <p:cNvPr id="30" name="Rectángulo 29">
            <a:extLst>
              <a:ext uri="{FF2B5EF4-FFF2-40B4-BE49-F238E27FC236}">
                <a16:creationId xmlns:a16="http://schemas.microsoft.com/office/drawing/2014/main" id="{2B1F5847-B220-4AEA-9F21-4E67EFB26F7D}"/>
              </a:ext>
            </a:extLst>
          </p:cNvPr>
          <p:cNvSpPr/>
          <p:nvPr/>
        </p:nvSpPr>
        <p:spPr>
          <a:xfrm>
            <a:off x="8198828" y="5187988"/>
            <a:ext cx="641825" cy="253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solidFill>
                  <a:sysClr val="windowText" lastClr="000000"/>
                </a:solidFill>
              </a:rPr>
              <a:t>Yes</a:t>
            </a:r>
          </a:p>
        </p:txBody>
      </p:sp>
      <p:sp>
        <p:nvSpPr>
          <p:cNvPr id="31" name="Rectángulo 30">
            <a:extLst>
              <a:ext uri="{FF2B5EF4-FFF2-40B4-BE49-F238E27FC236}">
                <a16:creationId xmlns:a16="http://schemas.microsoft.com/office/drawing/2014/main" id="{D92CE8F4-C69F-403C-AE1A-AEB66401ACA7}"/>
              </a:ext>
            </a:extLst>
          </p:cNvPr>
          <p:cNvSpPr/>
          <p:nvPr/>
        </p:nvSpPr>
        <p:spPr>
          <a:xfrm>
            <a:off x="7706471" y="5699032"/>
            <a:ext cx="641825" cy="253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solidFill>
                  <a:sysClr val="windowText" lastClr="000000"/>
                </a:solidFill>
              </a:rPr>
              <a:t>No</a:t>
            </a:r>
          </a:p>
        </p:txBody>
      </p:sp>
      <p:cxnSp>
        <p:nvCxnSpPr>
          <p:cNvPr id="34" name="Conector recto de flecha 33">
            <a:extLst>
              <a:ext uri="{FF2B5EF4-FFF2-40B4-BE49-F238E27FC236}">
                <a16:creationId xmlns:a16="http://schemas.microsoft.com/office/drawing/2014/main" id="{61B1EC83-5D3F-435A-960B-29F24323D0A0}"/>
              </a:ext>
            </a:extLst>
          </p:cNvPr>
          <p:cNvCxnSpPr>
            <a:cxnSpLocks/>
            <a:stCxn id="6" idx="2"/>
            <a:endCxn id="7" idx="0"/>
          </p:cNvCxnSpPr>
          <p:nvPr/>
        </p:nvCxnSpPr>
        <p:spPr>
          <a:xfrm flipH="1">
            <a:off x="7792545" y="3341230"/>
            <a:ext cx="3" cy="299103"/>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BDF4563F-C2DD-48DB-BCE3-581902AB2F0F}"/>
              </a:ext>
            </a:extLst>
          </p:cNvPr>
          <p:cNvCxnSpPr>
            <a:cxnSpLocks/>
            <a:stCxn id="7" idx="2"/>
            <a:endCxn id="9" idx="0"/>
          </p:cNvCxnSpPr>
          <p:nvPr/>
        </p:nvCxnSpPr>
        <p:spPr>
          <a:xfrm>
            <a:off x="7792545" y="4440433"/>
            <a:ext cx="1" cy="263619"/>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D0FAFC07-5FFE-47E3-9E34-13505A1E536B}"/>
              </a:ext>
            </a:extLst>
          </p:cNvPr>
          <p:cNvCxnSpPr>
            <a:cxnSpLocks/>
            <a:stCxn id="9" idx="2"/>
            <a:endCxn id="2" idx="0"/>
          </p:cNvCxnSpPr>
          <p:nvPr/>
        </p:nvCxnSpPr>
        <p:spPr>
          <a:xfrm flipH="1">
            <a:off x="7792544" y="5073330"/>
            <a:ext cx="2" cy="24159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2861FE2F-69E5-4065-BDFD-F4846177F94D}"/>
              </a:ext>
            </a:extLst>
          </p:cNvPr>
          <p:cNvCxnSpPr>
            <a:cxnSpLocks/>
            <a:stCxn id="2" idx="3"/>
            <a:endCxn id="20" idx="1"/>
          </p:cNvCxnSpPr>
          <p:nvPr/>
        </p:nvCxnSpPr>
        <p:spPr>
          <a:xfrm flipV="1">
            <a:off x="8519741" y="5547320"/>
            <a:ext cx="1148865" cy="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84233C58-8CE6-4E45-83CD-AC880A82EE34}"/>
              </a:ext>
            </a:extLst>
          </p:cNvPr>
          <p:cNvCxnSpPr>
            <a:cxnSpLocks/>
            <a:stCxn id="2" idx="2"/>
            <a:endCxn id="10" idx="0"/>
          </p:cNvCxnSpPr>
          <p:nvPr/>
        </p:nvCxnSpPr>
        <p:spPr>
          <a:xfrm>
            <a:off x="7792544" y="5779715"/>
            <a:ext cx="2" cy="36300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a:extLst>
              <a:ext uri="{FF2B5EF4-FFF2-40B4-BE49-F238E27FC236}">
                <a16:creationId xmlns:a16="http://schemas.microsoft.com/office/drawing/2014/main" id="{4D568E3D-7213-45B5-B140-532BC4289D7E}"/>
              </a:ext>
            </a:extLst>
          </p:cNvPr>
          <p:cNvCxnSpPr>
            <a:cxnSpLocks/>
            <a:stCxn id="10" idx="3"/>
            <a:endCxn id="11" idx="1"/>
          </p:cNvCxnSpPr>
          <p:nvPr/>
        </p:nvCxnSpPr>
        <p:spPr>
          <a:xfrm flipV="1">
            <a:off x="8458197" y="6369856"/>
            <a:ext cx="1181104" cy="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61F2AFB9-0823-4F40-ACAC-EEFB22AAFEC6}"/>
              </a:ext>
            </a:extLst>
          </p:cNvPr>
          <p:cNvCxnSpPr>
            <a:cxnSpLocks/>
            <a:stCxn id="11" idx="0"/>
            <a:endCxn id="20" idx="2"/>
          </p:cNvCxnSpPr>
          <p:nvPr/>
        </p:nvCxnSpPr>
        <p:spPr>
          <a:xfrm flipV="1">
            <a:off x="10331519" y="5766763"/>
            <a:ext cx="2739" cy="35137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a:extLst>
              <a:ext uri="{FF2B5EF4-FFF2-40B4-BE49-F238E27FC236}">
                <a16:creationId xmlns:a16="http://schemas.microsoft.com/office/drawing/2014/main" id="{01A2F503-99EB-49A3-9936-32CEDC9F4697}"/>
              </a:ext>
            </a:extLst>
          </p:cNvPr>
          <p:cNvCxnSpPr>
            <a:cxnSpLocks/>
            <a:stCxn id="20" idx="0"/>
            <a:endCxn id="21" idx="2"/>
          </p:cNvCxnSpPr>
          <p:nvPr/>
        </p:nvCxnSpPr>
        <p:spPr>
          <a:xfrm flipV="1">
            <a:off x="10334258" y="4423222"/>
            <a:ext cx="0" cy="90465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C11BF228-3F56-43D7-86A9-4188BEB5C27E}"/>
              </a:ext>
            </a:extLst>
          </p:cNvPr>
          <p:cNvCxnSpPr>
            <a:cxnSpLocks/>
            <a:stCxn id="21" idx="0"/>
            <a:endCxn id="28" idx="2"/>
          </p:cNvCxnSpPr>
          <p:nvPr/>
        </p:nvCxnSpPr>
        <p:spPr>
          <a:xfrm flipV="1">
            <a:off x="10334258" y="3327674"/>
            <a:ext cx="0" cy="32987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Rectángulo: esquinas redondeadas 62">
            <a:extLst>
              <a:ext uri="{FF2B5EF4-FFF2-40B4-BE49-F238E27FC236}">
                <a16:creationId xmlns:a16="http://schemas.microsoft.com/office/drawing/2014/main" id="{2753C53C-1624-4F22-9692-93E40E04BAB5}"/>
              </a:ext>
            </a:extLst>
          </p:cNvPr>
          <p:cNvSpPr/>
          <p:nvPr/>
        </p:nvSpPr>
        <p:spPr>
          <a:xfrm>
            <a:off x="9665867" y="419439"/>
            <a:ext cx="1331303" cy="605201"/>
          </a:xfrm>
          <a:prstGeom prst="roundRect">
            <a:avLst>
              <a:gd name="adj" fmla="val 45626"/>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solidFill>
                  <a:schemeClr val="tx1"/>
                </a:solidFill>
              </a:rPr>
              <a:t>Game end. </a:t>
            </a:r>
          </a:p>
          <a:p>
            <a:pPr algn="ctr"/>
            <a:r>
              <a:rPr lang="en-GB" sz="1000">
                <a:solidFill>
                  <a:schemeClr val="tx1"/>
                </a:solidFill>
              </a:rPr>
              <a:t>Display final wallet for all players</a:t>
            </a:r>
          </a:p>
        </p:txBody>
      </p:sp>
      <p:cxnSp>
        <p:nvCxnSpPr>
          <p:cNvPr id="72" name="Conector recto de flecha 71">
            <a:extLst>
              <a:ext uri="{FF2B5EF4-FFF2-40B4-BE49-F238E27FC236}">
                <a16:creationId xmlns:a16="http://schemas.microsoft.com/office/drawing/2014/main" id="{89582F73-AD67-4E58-B14F-46E2479AF47F}"/>
              </a:ext>
            </a:extLst>
          </p:cNvPr>
          <p:cNvCxnSpPr>
            <a:cxnSpLocks/>
            <a:stCxn id="28" idx="1"/>
            <a:endCxn id="6" idx="3"/>
          </p:cNvCxnSpPr>
          <p:nvPr/>
        </p:nvCxnSpPr>
        <p:spPr>
          <a:xfrm flipH="1">
            <a:off x="8458199" y="3025074"/>
            <a:ext cx="1036026"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de flecha 74">
            <a:extLst>
              <a:ext uri="{FF2B5EF4-FFF2-40B4-BE49-F238E27FC236}">
                <a16:creationId xmlns:a16="http://schemas.microsoft.com/office/drawing/2014/main" id="{CEA709EE-D1B5-4A8F-AF7A-4410C511C90D}"/>
              </a:ext>
            </a:extLst>
          </p:cNvPr>
          <p:cNvCxnSpPr>
            <a:cxnSpLocks/>
            <a:stCxn id="28" idx="0"/>
            <a:endCxn id="63" idx="2"/>
          </p:cNvCxnSpPr>
          <p:nvPr/>
        </p:nvCxnSpPr>
        <p:spPr>
          <a:xfrm flipH="1" flipV="1">
            <a:off x="10331519" y="1024640"/>
            <a:ext cx="2739" cy="1697833"/>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ángulo: esquinas redondeadas 81">
            <a:extLst>
              <a:ext uri="{FF2B5EF4-FFF2-40B4-BE49-F238E27FC236}">
                <a16:creationId xmlns:a16="http://schemas.microsoft.com/office/drawing/2014/main" id="{2AB5A398-F8F3-44B4-9CBD-5CCAF2C2B22D}"/>
              </a:ext>
            </a:extLst>
          </p:cNvPr>
          <p:cNvSpPr/>
          <p:nvPr/>
        </p:nvSpPr>
        <p:spPr>
          <a:xfrm>
            <a:off x="7236801" y="424931"/>
            <a:ext cx="1111495" cy="432078"/>
          </a:xfrm>
          <a:prstGeom prst="roundRect">
            <a:avLst>
              <a:gd name="adj" fmla="val 45626"/>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solidFill>
                  <a:schemeClr val="tx1"/>
                </a:solidFill>
              </a:rPr>
              <a:t>Game Starts</a:t>
            </a:r>
          </a:p>
        </p:txBody>
      </p:sp>
      <p:cxnSp>
        <p:nvCxnSpPr>
          <p:cNvPr id="83" name="Conector recto de flecha 82">
            <a:extLst>
              <a:ext uri="{FF2B5EF4-FFF2-40B4-BE49-F238E27FC236}">
                <a16:creationId xmlns:a16="http://schemas.microsoft.com/office/drawing/2014/main" id="{5B4DFAAF-982B-400B-B43F-0EF5FB88F7BB}"/>
              </a:ext>
            </a:extLst>
          </p:cNvPr>
          <p:cNvCxnSpPr>
            <a:cxnSpLocks/>
            <a:stCxn id="82" idx="2"/>
            <a:endCxn id="4" idx="0"/>
          </p:cNvCxnSpPr>
          <p:nvPr/>
        </p:nvCxnSpPr>
        <p:spPr>
          <a:xfrm>
            <a:off x="7792549" y="857009"/>
            <a:ext cx="0" cy="249927"/>
          </a:xfrm>
          <a:prstGeom prst="straightConnector1">
            <a:avLst/>
          </a:prstGeom>
          <a:ln>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88" name="CuadroTexto 87">
            <a:extLst>
              <a:ext uri="{FF2B5EF4-FFF2-40B4-BE49-F238E27FC236}">
                <a16:creationId xmlns:a16="http://schemas.microsoft.com/office/drawing/2014/main" id="{31CFFE52-C0FE-4EC0-8C7A-306CE949FBD1}"/>
              </a:ext>
            </a:extLst>
          </p:cNvPr>
          <p:cNvSpPr txBox="1"/>
          <p:nvPr/>
        </p:nvSpPr>
        <p:spPr>
          <a:xfrm>
            <a:off x="781059" y="114639"/>
            <a:ext cx="4582425" cy="1015663"/>
          </a:xfrm>
          <a:prstGeom prst="rect">
            <a:avLst/>
          </a:prstGeom>
          <a:noFill/>
        </p:spPr>
        <p:txBody>
          <a:bodyPr wrap="square" rtlCol="0">
            <a:spAutoFit/>
          </a:bodyPr>
          <a:lstStyle/>
          <a:p>
            <a:r>
              <a:rPr lang="es-ES" sz="6000" b="1" dirty="0"/>
              <a:t>BLACKJACK</a:t>
            </a:r>
            <a:endParaRPr lang="ca-ES" sz="6000" b="1" dirty="0"/>
          </a:p>
        </p:txBody>
      </p:sp>
      <p:sp>
        <p:nvSpPr>
          <p:cNvPr id="89" name="CuadroTexto 88">
            <a:extLst>
              <a:ext uri="{FF2B5EF4-FFF2-40B4-BE49-F238E27FC236}">
                <a16:creationId xmlns:a16="http://schemas.microsoft.com/office/drawing/2014/main" id="{7E971341-2EC2-4CF1-9154-FB049499E65B}"/>
              </a:ext>
            </a:extLst>
          </p:cNvPr>
          <p:cNvSpPr txBox="1"/>
          <p:nvPr/>
        </p:nvSpPr>
        <p:spPr>
          <a:xfrm>
            <a:off x="681932" y="1113931"/>
            <a:ext cx="5999115" cy="564770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dirty="0"/>
              <a:t>Also known as </a:t>
            </a:r>
            <a:r>
              <a:rPr lang="en-GB" i="1" dirty="0"/>
              <a:t>twenty-one.</a:t>
            </a:r>
            <a:endParaRPr lang="en-GB" dirty="0"/>
          </a:p>
          <a:p>
            <a:pPr marL="285750" indent="-285750">
              <a:spcAft>
                <a:spcPts val="600"/>
              </a:spcAft>
              <a:buFont typeface="Arial" panose="020B0604020202020204" pitchFamily="34" charset="0"/>
              <a:buChar char="•"/>
            </a:pPr>
            <a:r>
              <a:rPr lang="en-GB" dirty="0"/>
              <a:t>Second most popular gambling game, after Poker.</a:t>
            </a:r>
          </a:p>
          <a:p>
            <a:pPr marL="285750" indent="-285750">
              <a:spcAft>
                <a:spcPts val="600"/>
              </a:spcAft>
              <a:buFont typeface="Arial" panose="020B0604020202020204" pitchFamily="34" charset="0"/>
              <a:buChar char="•"/>
            </a:pPr>
            <a:r>
              <a:rPr lang="en-GB" dirty="0"/>
              <a:t>Players, by drawing cards try to score as close to 21 as they can, without surpassing it. If they do, they lose the bet. If they don’t, their final score is checked against the Dealer’s.</a:t>
            </a:r>
          </a:p>
          <a:p>
            <a:pPr marL="285750" indent="-285750">
              <a:spcAft>
                <a:spcPts val="600"/>
              </a:spcAft>
              <a:buFont typeface="Arial" panose="020B0604020202020204" pitchFamily="34" charset="0"/>
              <a:buChar char="•"/>
            </a:pPr>
            <a:r>
              <a:rPr lang="en-GB" dirty="0"/>
              <a:t>Each card is worth the following: </a:t>
            </a:r>
          </a:p>
          <a:p>
            <a:pPr marL="742950" lvl="1" indent="-285750">
              <a:spcAft>
                <a:spcPts val="600"/>
              </a:spcAft>
              <a:buFont typeface="Arial" panose="020B0604020202020204" pitchFamily="34" charset="0"/>
              <a:buChar char="•"/>
            </a:pPr>
            <a:r>
              <a:rPr lang="en-GB" dirty="0"/>
              <a:t>Face cards: 10.</a:t>
            </a:r>
          </a:p>
          <a:p>
            <a:pPr marL="742950" lvl="1" indent="-285750">
              <a:spcAft>
                <a:spcPts val="600"/>
              </a:spcAft>
              <a:buFont typeface="Arial" panose="020B0604020202020204" pitchFamily="34" charset="0"/>
              <a:buChar char="•"/>
            </a:pPr>
            <a:r>
              <a:rPr lang="en-GB" dirty="0"/>
              <a:t>Aces: 1 or 11 at the Player’s  election.</a:t>
            </a:r>
          </a:p>
          <a:p>
            <a:pPr marL="742950" lvl="1" indent="-285750">
              <a:spcAft>
                <a:spcPts val="600"/>
              </a:spcAft>
              <a:buFont typeface="Arial" panose="020B0604020202020204" pitchFamily="34" charset="0"/>
              <a:buChar char="•"/>
            </a:pPr>
            <a:r>
              <a:rPr lang="en-GB" dirty="0"/>
              <a:t>Other cards: pip value.</a:t>
            </a:r>
            <a:endParaRPr lang="en-GB" dirty="0">
              <a:hlinkClick r:id="rId3"/>
            </a:endParaRPr>
          </a:p>
          <a:p>
            <a:pPr marL="285750" indent="-285750">
              <a:spcAft>
                <a:spcPts val="600"/>
              </a:spcAft>
              <a:buFont typeface="Arial" panose="020B0604020202020204" pitchFamily="34" charset="0"/>
              <a:buChar char="•"/>
            </a:pPr>
            <a:r>
              <a:rPr lang="en-GB" dirty="0"/>
              <a:t>The Dealer’s play is automatic, when it reaches 17 or more, it must stand.</a:t>
            </a:r>
          </a:p>
          <a:p>
            <a:pPr marL="285750" indent="-285750">
              <a:spcAft>
                <a:spcPts val="600"/>
              </a:spcAft>
              <a:buFont typeface="Arial" panose="020B0604020202020204" pitchFamily="34" charset="0"/>
              <a:buChar char="•"/>
            </a:pPr>
            <a:r>
              <a:rPr lang="en-GB" dirty="0"/>
              <a:t>Players win if they beat the Dealer’s score, and lose if they don’t. Ties are possible.</a:t>
            </a:r>
          </a:p>
          <a:p>
            <a:pPr marL="285750" indent="-285750">
              <a:spcAft>
                <a:spcPts val="600"/>
              </a:spcAft>
              <a:buFont typeface="Arial" panose="020B0604020202020204" pitchFamily="34" charset="0"/>
              <a:buChar char="•"/>
            </a:pPr>
            <a:r>
              <a:rPr lang="en-GB" dirty="0"/>
              <a:t>The most valuable hand is Blackjack: an Ace/Face pair. It beats anything except another Blackjack.</a:t>
            </a:r>
          </a:p>
          <a:p>
            <a:pPr marL="285750" indent="-285750">
              <a:spcAft>
                <a:spcPts val="600"/>
              </a:spcAft>
              <a:buFont typeface="Arial" panose="020B0604020202020204" pitchFamily="34" charset="0"/>
              <a:buChar char="•"/>
            </a:pPr>
            <a:endParaRPr lang="en-GB" dirty="0">
              <a:hlinkClick r:id="rId3"/>
            </a:endParaRPr>
          </a:p>
          <a:p>
            <a:pPr>
              <a:spcAft>
                <a:spcPts val="600"/>
              </a:spcAft>
            </a:pPr>
            <a:r>
              <a:rPr lang="en-GB" dirty="0">
                <a:hlinkClick r:id="rId3"/>
              </a:rPr>
              <a:t>https://bicyclecards.com/how-to-play/blackjack/</a:t>
            </a:r>
            <a:endParaRPr lang="en-GB" dirty="0"/>
          </a:p>
        </p:txBody>
      </p:sp>
    </p:spTree>
    <p:extLst>
      <p:ext uri="{BB962C8B-B14F-4D97-AF65-F5344CB8AC3E}">
        <p14:creationId xmlns:p14="http://schemas.microsoft.com/office/powerpoint/2010/main" val="403384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t="-17000" b="-17000"/>
          </a:stretch>
        </a:blipFill>
        <a:effectLst/>
      </p:bgPr>
    </p:bg>
    <p:spTree>
      <p:nvGrpSpPr>
        <p:cNvPr id="1" name=""/>
        <p:cNvGrpSpPr/>
        <p:nvPr/>
      </p:nvGrpSpPr>
      <p:grpSpPr>
        <a:xfrm>
          <a:off x="0" y="0"/>
          <a:ext cx="0" cy="0"/>
          <a:chOff x="0" y="0"/>
          <a:chExt cx="0" cy="0"/>
        </a:xfrm>
      </p:grpSpPr>
      <p:sp>
        <p:nvSpPr>
          <p:cNvPr id="88" name="CuadroTexto 87">
            <a:extLst>
              <a:ext uri="{FF2B5EF4-FFF2-40B4-BE49-F238E27FC236}">
                <a16:creationId xmlns:a16="http://schemas.microsoft.com/office/drawing/2014/main" id="{31CFFE52-C0FE-4EC0-8C7A-306CE949FBD1}"/>
              </a:ext>
            </a:extLst>
          </p:cNvPr>
          <p:cNvSpPr txBox="1"/>
          <p:nvPr/>
        </p:nvSpPr>
        <p:spPr>
          <a:xfrm>
            <a:off x="781059" y="114639"/>
            <a:ext cx="4582425" cy="1015663"/>
          </a:xfrm>
          <a:prstGeom prst="rect">
            <a:avLst/>
          </a:prstGeom>
          <a:noFill/>
        </p:spPr>
        <p:txBody>
          <a:bodyPr wrap="square" rtlCol="0">
            <a:spAutoFit/>
          </a:bodyPr>
          <a:lstStyle/>
          <a:p>
            <a:r>
              <a:rPr lang="es-ES" sz="6000" b="1" dirty="0"/>
              <a:t>BLACKJACK</a:t>
            </a:r>
            <a:endParaRPr lang="ca-ES" sz="6000" b="1" dirty="0"/>
          </a:p>
        </p:txBody>
      </p:sp>
      <p:sp>
        <p:nvSpPr>
          <p:cNvPr id="89" name="CuadroTexto 88">
            <a:extLst>
              <a:ext uri="{FF2B5EF4-FFF2-40B4-BE49-F238E27FC236}">
                <a16:creationId xmlns:a16="http://schemas.microsoft.com/office/drawing/2014/main" id="{7E971341-2EC2-4CF1-9154-FB049499E65B}"/>
              </a:ext>
            </a:extLst>
          </p:cNvPr>
          <p:cNvSpPr txBox="1"/>
          <p:nvPr/>
        </p:nvSpPr>
        <p:spPr>
          <a:xfrm>
            <a:off x="671050" y="1333006"/>
            <a:ext cx="11187575" cy="4247317"/>
          </a:xfrm>
          <a:prstGeom prst="rect">
            <a:avLst/>
          </a:prstGeom>
          <a:noFill/>
        </p:spPr>
        <p:txBody>
          <a:bodyPr wrap="square" rtlCol="0">
            <a:spAutoFit/>
          </a:bodyPr>
          <a:lstStyle/>
          <a:p>
            <a:pPr marL="285750" indent="-285750">
              <a:buFont typeface="Arial" panose="020B0604020202020204" pitchFamily="34" charset="0"/>
              <a:buChar char="•"/>
            </a:pPr>
            <a:r>
              <a:rPr lang="en-GB" dirty="0"/>
              <a:t>Incorporate side features: </a:t>
            </a:r>
          </a:p>
          <a:p>
            <a:pPr marL="742950" lvl="1" indent="-285750">
              <a:buFont typeface="Arial" panose="020B0604020202020204" pitchFamily="34" charset="0"/>
              <a:buChar char="•"/>
            </a:pPr>
            <a:r>
              <a:rPr lang="en-GB" dirty="0"/>
              <a:t>Double Down: Possibility to double your bet if your initial score is 9, 10 or 11.</a:t>
            </a:r>
          </a:p>
          <a:p>
            <a:pPr marL="742950" lvl="1" indent="-285750">
              <a:buFont typeface="Arial" panose="020B0604020202020204" pitchFamily="34" charset="0"/>
              <a:buChar char="•"/>
            </a:pPr>
            <a:r>
              <a:rPr lang="en-GB" dirty="0"/>
              <a:t>Splits: If your initial hand is a Pair you could Split your hand into two different hands, treating them as if they were from different players.</a:t>
            </a:r>
          </a:p>
          <a:p>
            <a:pPr marL="742950" lvl="1" indent="-285750">
              <a:buFont typeface="Arial" panose="020B0604020202020204" pitchFamily="34" charset="0"/>
              <a:buChar char="•"/>
            </a:pPr>
            <a:r>
              <a:rPr lang="en-GB" dirty="0"/>
              <a:t>Insurances: If the initial card of the Dealer is a face card or an Ace, you can make a side bet to guess if it has a Blackjack. If it finally has one, you recover your bets (as an Insurance, you do not lose money).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Incorporate the Reshuffling feature (when the remaining deck has less than 70 cards, a new deck pack is shuffled and used in the following rounds.</a:t>
            </a:r>
          </a:p>
          <a:p>
            <a:endParaRPr lang="en-GB" dirty="0"/>
          </a:p>
          <a:p>
            <a:pPr marL="285750" indent="-285750">
              <a:buFont typeface="Arial" panose="020B0604020202020204" pitchFamily="34" charset="0"/>
              <a:buChar char="•"/>
            </a:pPr>
            <a:r>
              <a:rPr lang="en-GB" dirty="0"/>
              <a:t>Feature that allow players to “leave individually the table” at the end of each round.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 use functions more effectively, not just chunks of stored code. Maybe use </a:t>
            </a:r>
            <a:r>
              <a:rPr lang="en-GB" i="1" dirty="0"/>
              <a:t>.</a:t>
            </a:r>
            <a:r>
              <a:rPr lang="en-GB" i="1" dirty="0" err="1"/>
              <a:t>py</a:t>
            </a:r>
            <a:r>
              <a:rPr lang="en-GB" i="1" dirty="0"/>
              <a:t> </a:t>
            </a:r>
            <a:r>
              <a:rPr lang="en-GB" dirty="0"/>
              <a:t>files.</a:t>
            </a:r>
          </a:p>
          <a:p>
            <a:pPr marL="285750" indent="-285750">
              <a:buFont typeface="Arial" panose="020B0604020202020204" pitchFamily="34" charset="0"/>
              <a:buChar char="•"/>
            </a:pPr>
            <a:endParaRPr lang="en-GB" dirty="0">
              <a:hlinkClick r:id="rId3"/>
            </a:endParaRPr>
          </a:p>
          <a:p>
            <a:r>
              <a:rPr lang="en-GB" dirty="0">
                <a:hlinkClick r:id="rId3"/>
              </a:rPr>
              <a:t>https://bicyclecards.com/how-to-play/blackjack/</a:t>
            </a:r>
            <a:endParaRPr lang="en-GB" dirty="0"/>
          </a:p>
        </p:txBody>
      </p:sp>
    </p:spTree>
    <p:extLst>
      <p:ext uri="{BB962C8B-B14F-4D97-AF65-F5344CB8AC3E}">
        <p14:creationId xmlns:p14="http://schemas.microsoft.com/office/powerpoint/2010/main" val="9393132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446</Words>
  <Application>Microsoft Office PowerPoint</Application>
  <PresentationFormat>Panorámica</PresentationFormat>
  <Paragraphs>45</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Pol Lorente</dc:creator>
  <cp:lastModifiedBy>Pol Lorente</cp:lastModifiedBy>
  <cp:revision>17</cp:revision>
  <dcterms:created xsi:type="dcterms:W3CDTF">2020-06-24T13:33:32Z</dcterms:created>
  <dcterms:modified xsi:type="dcterms:W3CDTF">2020-06-26T08:54:47Z</dcterms:modified>
</cp:coreProperties>
</file>