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A5C4-FA66-4520-95C8-45BADD7C3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BD562-E1D2-4988-A007-947F391A6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949D7-1BB7-471C-8688-0F10E163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CE75-892D-4B03-9AF8-3421F70CC5A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0D40B-984E-40F6-9A6E-F36B710A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47D8E-2497-46DC-93B0-D18107E1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F507-37DB-4731-8AA0-D1A9C18C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6E40-3394-4629-914F-C771A8C8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0D9BE-4849-4060-9E07-CFB6E2FB3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4899C-02FF-48EA-A903-27664B96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CE75-892D-4B03-9AF8-3421F70CC5A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84247-608F-4AA2-BE23-83C4CD03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7AA9E-E129-4A8F-863E-05D8789E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F507-37DB-4731-8AA0-D1A9C18C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1050C-1FC4-4505-A40A-08158ADB4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BB8FB-A7F4-44EF-82C5-4804F9649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8A6C2-33A1-47A5-B7A0-3D5433AF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CE75-892D-4B03-9AF8-3421F70CC5A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7111D-CF03-42D4-A6E7-92D150F3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18E5F-CE44-4F09-9D67-EB1F78DA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F507-37DB-4731-8AA0-D1A9C18C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0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201-1722-4C48-923B-2A0CB3A8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B6B3B-9CB6-4750-B0CA-03A65E0C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057CC-39EF-4407-88EE-E4A8FD3A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CE75-892D-4B03-9AF8-3421F70CC5A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FA39D-A8CC-477E-AC64-422C1074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257F1-3FE4-4A70-8CDD-D00F20E5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F507-37DB-4731-8AA0-D1A9C18C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5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B8F0-6500-44DA-B16A-9B0B4971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85A1E-0215-43E8-9D42-130091B45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25CA5-4C88-44DD-B4C0-6A24C74B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CE75-892D-4B03-9AF8-3421F70CC5A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EB076-BFFF-43F4-BCDD-72F4BB55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9119B-9C6E-4122-939D-30E6668F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F507-37DB-4731-8AA0-D1A9C18C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3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62AD-6663-47B0-8619-7C383587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8804C-9E9C-4080-9EF2-C31BA51E3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CF958-0F37-4227-B4C2-D676376AF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FBB47-D1C7-4584-B193-22F48890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CE75-892D-4B03-9AF8-3421F70CC5A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965A9-994F-44C2-AFF7-683845A4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046F4-3E6B-47C5-B4FF-69FD1709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F507-37DB-4731-8AA0-D1A9C18C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6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6C08-AF38-4E59-9C11-D5270AC7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2EA91-6540-456D-9469-9866DD3D5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7499A-8B3F-4258-A946-73D923046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83B16-F503-4A63-ADBB-0F480BFF3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55E96-B292-4466-BAE5-D3BAEF64C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2BC63-847E-4857-BB99-BBF732CB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CE75-892D-4B03-9AF8-3421F70CC5A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712C0-1AE1-44D0-9BA2-3273EA16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A843C-E07A-471D-8C31-71D410EF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F507-37DB-4731-8AA0-D1A9C18C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7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B84C-2029-4079-A1A2-1768CAA4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9F5EC-171E-4F0A-8086-DEE19FA7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CE75-892D-4B03-9AF8-3421F70CC5A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3F7F7-1CF9-49B0-A0A4-9334F12E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A827C-8B4C-41E1-AB4F-BED55BFA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F507-37DB-4731-8AA0-D1A9C18C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6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D0016-2795-49C5-888F-C1CE7E26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CE75-892D-4B03-9AF8-3421F70CC5A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5AB5A-A37A-42A4-9E98-65D36DE1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7B5BA-C7DC-48D2-BBEA-859039A4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F507-37DB-4731-8AA0-D1A9C18C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4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569C-39B3-4A82-8485-59272BFE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4EBB-E22C-4494-93CD-9FF195330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14EFC-F7AE-4A09-8751-5FB21AE91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F8574-3054-4A17-96AF-35700995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CE75-892D-4B03-9AF8-3421F70CC5A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436BF-2C07-4EDD-B473-9F4BFC21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E7A87-AF17-461A-B208-0F308971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F507-37DB-4731-8AA0-D1A9C18C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EEBB-6341-472D-80BC-A8CE0484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05D20-A371-4FFD-862C-60706A58A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68C9E-CE48-4C0C-813D-717D12995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70339-FEA6-48BC-8BFB-C260BAD0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CE75-892D-4B03-9AF8-3421F70CC5A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275E7-2A38-43D9-ABAA-1D8A12BA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75417-7A78-488F-8796-7131F3FD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F507-37DB-4731-8AA0-D1A9C18C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9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33C09-4DED-45B5-90F0-9651B71F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631B7-D57F-454B-9101-67DB91549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D37BA-E2CC-4A14-AB1A-3B661BA88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DCE75-892D-4B03-9AF8-3421F70CC5A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4CB8F-A79B-491A-B190-F221E345A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A8303-72E0-46AA-8C9C-2CC8FDD07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8F507-37DB-4731-8AA0-D1A9C18C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5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13E488-0EC1-4DDF-B697-36668D8CAEB5}"/>
              </a:ext>
            </a:extLst>
          </p:cNvPr>
          <p:cNvSpPr txBox="1"/>
          <p:nvPr/>
        </p:nvSpPr>
        <p:spPr>
          <a:xfrm>
            <a:off x="1189608" y="479394"/>
            <a:ext cx="9312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Dizajnimi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rrjetit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Gjykates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Supreme me Packet Tracer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CC7DE-A397-4F8C-9210-E408A56F6780}"/>
              </a:ext>
            </a:extLst>
          </p:cNvPr>
          <p:cNvSpPr txBox="1"/>
          <p:nvPr/>
        </p:nvSpPr>
        <p:spPr>
          <a:xfrm>
            <a:off x="585926" y="5504155"/>
            <a:ext cx="2441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Mustafa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Gashi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Leart Mekolli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8AE527-4C6A-4EDC-87F5-F31C598D7DF7}"/>
              </a:ext>
            </a:extLst>
          </p:cNvPr>
          <p:cNvSpPr txBox="1"/>
          <p:nvPr/>
        </p:nvSpPr>
        <p:spPr>
          <a:xfrm>
            <a:off x="9570128" y="5504155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Haxhi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Lajqi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D0FA25-4AB8-4C25-914E-1E5C9C48B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07" y="1988598"/>
            <a:ext cx="2886430" cy="288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2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6411-C3CA-4558-8A19-FB8E860D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Pajisjet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perdorura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6243B-1554-40D3-B103-3C323853FC0C}"/>
              </a:ext>
            </a:extLst>
          </p:cNvPr>
          <p:cNvSpPr txBox="1"/>
          <p:nvPr/>
        </p:nvSpPr>
        <p:spPr>
          <a:xfrm>
            <a:off x="1003177" y="1690688"/>
            <a:ext cx="2162772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2911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2960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router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759F88-DECE-45F8-9E58-C1EA8C9EF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348" y="1690688"/>
            <a:ext cx="922100" cy="8306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33008C-D1D0-44EC-A70C-DD77414B4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708" y="1690688"/>
            <a:ext cx="922100" cy="8306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586AFF-6EEE-4623-BA8D-9A6EC7E8B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502" y="1690688"/>
            <a:ext cx="1051651" cy="8306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9F0454-0200-436C-8913-6F076848A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348" y="2947665"/>
            <a:ext cx="922100" cy="8992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53CC47-D0F8-4333-B3F9-BB13781F9D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47" y="3016251"/>
            <a:ext cx="1143099" cy="9678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663265-97F5-401B-862C-A71955E21D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502" y="2805599"/>
            <a:ext cx="975445" cy="9449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949098F-4EF0-4B12-A94C-571DC6F017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848" y="4412378"/>
            <a:ext cx="1143099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2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5EC7-FB71-46CE-8855-0AEC8581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082"/>
            <a:ext cx="105156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Dizajni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rrjetes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62A2E9-4FC0-4DA0-A005-DE9DC1E4A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6335" y="1277125"/>
            <a:ext cx="7655331" cy="5043776"/>
          </a:xfrm>
        </p:spPr>
      </p:pic>
    </p:spTree>
    <p:extLst>
      <p:ext uri="{BB962C8B-B14F-4D97-AF65-F5344CB8AC3E}">
        <p14:creationId xmlns:p14="http://schemas.microsoft.com/office/powerpoint/2010/main" val="161939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A51B-A211-4B15-B372-EAD9338D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Router-eve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602997-EF96-4E1A-A087-8F2623F8A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679" y="1690688"/>
            <a:ext cx="5948641" cy="4572096"/>
          </a:xfrm>
        </p:spPr>
      </p:pic>
    </p:spTree>
    <p:extLst>
      <p:ext uri="{BB962C8B-B14F-4D97-AF65-F5344CB8AC3E}">
        <p14:creationId xmlns:p14="http://schemas.microsoft.com/office/powerpoint/2010/main" val="375669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8BC4-352A-419F-B3B7-DF7DF57C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Switchport Mode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0A4117-F8A8-4ADE-8F8E-82F839061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558" y="2545897"/>
            <a:ext cx="7148793" cy="1999470"/>
          </a:xfrm>
        </p:spPr>
      </p:pic>
    </p:spTree>
    <p:extLst>
      <p:ext uri="{BB962C8B-B14F-4D97-AF65-F5344CB8AC3E}">
        <p14:creationId xmlns:p14="http://schemas.microsoft.com/office/powerpoint/2010/main" val="330968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66CD-0E82-4E51-8254-1795749E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 Devices (PC)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C099F2-54E6-4CCA-B626-3FE01ACA9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610" y="2756009"/>
            <a:ext cx="9706779" cy="193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8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47EF-51A9-4C42-A096-6E07EF06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Krijimi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3F47DC-2BB1-4655-8BB4-8F4770986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725" y="1877119"/>
            <a:ext cx="4382609" cy="34617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E54A0-0431-415F-945D-5BFB45FC0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66790"/>
            <a:ext cx="2792078" cy="920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E629BA-E09F-4745-98D2-D79DABDFB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0783"/>
            <a:ext cx="495136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0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0917-6AAB-4390-970E-23DB3E1D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3151E-553F-4490-A2C4-EEBD82AFBF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90" y="2861911"/>
            <a:ext cx="8203568" cy="36309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656448-89A6-4C4E-A7AE-617B8777E1E0}"/>
              </a:ext>
            </a:extLst>
          </p:cNvPr>
          <p:cNvSpPr txBox="1"/>
          <p:nvPr/>
        </p:nvSpPr>
        <p:spPr>
          <a:xfrm>
            <a:off x="648070" y="1970843"/>
            <a:ext cx="804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q-A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Testimi i ping mes 2 PC që gjenden në të njejtën router por në switch-a të ndryshëm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9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3AB7-B478-460F-BFFD-2B0C8B13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59340-BF5D-4857-9892-908DBB80CE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32056"/>
            <a:ext cx="8172635" cy="37608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81C7B0-C0F8-4D4A-BA01-3DF9C28DCB1B}"/>
              </a:ext>
            </a:extLst>
          </p:cNvPr>
          <p:cNvSpPr txBox="1"/>
          <p:nvPr/>
        </p:nvSpPr>
        <p:spPr>
          <a:xfrm>
            <a:off x="838200" y="1690688"/>
            <a:ext cx="93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Testimi i  ping mes 2 PC që gjenden në Routera të ndryshem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19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81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Pajisjet e perdorura</vt:lpstr>
      <vt:lpstr>Dizajni i rrjetes</vt:lpstr>
      <vt:lpstr>Konfigurimi i Router-eve</vt:lpstr>
      <vt:lpstr>Switchport Mode</vt:lpstr>
      <vt:lpstr>Konfigurimi i End Devices (PC)</vt:lpstr>
      <vt:lpstr>Krijimi i VLAN</vt:lpstr>
      <vt:lpstr>Rezultate</vt:lpstr>
      <vt:lpstr>Rezultate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Leart Mekolli</dc:creator>
  <cp:lastModifiedBy>Leart Mekolli</cp:lastModifiedBy>
  <cp:revision>9</cp:revision>
  <dcterms:created xsi:type="dcterms:W3CDTF">2019-06-09T18:49:01Z</dcterms:created>
  <dcterms:modified xsi:type="dcterms:W3CDTF">2019-06-09T21:47:08Z</dcterms:modified>
</cp:coreProperties>
</file>