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8934-962C-4EF1-8E00-39321376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26055-7121-45DA-B3CB-5BB7E54E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46E7-ACE1-48F8-9807-D748BD08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3BB7-4EBF-45FE-B99A-1CA0E48F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D327-047C-4EC6-978D-CB1A19DB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761D-D900-44BB-99BF-8F68A5E6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A8305-F8F5-4EF7-8F35-0F7750CDD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34DE-A38B-459B-84F9-C71AD986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92AC-32D4-4227-99B4-EF85AC16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2975-E94F-4E39-BA5B-551F2366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BFB0-F32D-4E94-97AC-662FC844B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B4CEB-4703-4881-B7AB-460F813D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8076-8003-46AC-8B07-86DE47BB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40CD-8274-4516-B229-F713A785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B5DD-CD4E-427F-BFEC-5DF9181E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EE00-FD0E-4C32-BC9C-46C29DCB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ABB8-85C5-4CFE-A634-091F90DD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A707-0122-4277-ACD0-87526E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EBBB-5779-4104-899B-06AA8928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4D90-520D-44F4-BC4C-F0A282C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DCF6-6794-4141-BE4F-B32FAAF1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0A85-B5BA-4F15-B417-404827AA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1611-FE4D-4DD9-9F17-B7598699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2161-4B14-4E8F-B132-55687EBE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A6A9-31E3-46C3-8581-BC155C75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86F8-9AA6-43E7-8A39-E347768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5932-D7EB-4EFE-AF0F-5892B401C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F017-0239-4D45-A41A-F54A186D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1D121-AA0D-473A-B623-3352B1A3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17B1-4461-4792-8825-DB38118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83BD1-D3D7-41C8-BEAB-75790815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AE15-7CC7-4BD5-8653-7D22377B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70E9-202C-44FA-8442-9640E31CA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C3DE7-7331-4D6B-B69F-B7CDACAA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839DB-95E7-4CAC-A237-F3D1799AE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12916-092D-42CE-9AD9-18DCDA23A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2C3C-E5A9-43B2-A170-FBEF6CF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E89FD-313A-43B6-8C78-E2CF2DAF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79E74-87BD-427F-86F2-77DA502E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2AC9-4F62-4EDE-8189-5270F24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E2CBD-15B0-42A7-BE9A-7C5378E2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6EA27-BA39-4EAB-9449-393275DF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7A5C-67C2-4801-89D9-94AFF85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5FB8E-A1EC-4C4C-B126-AE329A17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E73D5-B5F8-4FE4-B948-33893CD1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8D34C-9856-494C-9B3F-8F48B4AE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D1F3-F0A9-4CCB-9B8F-D38201E0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E544-F914-454E-A499-CBC0E199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83DB-A53B-437E-BACF-3B4B5E8F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FF0F-88A5-40B0-AD07-271432C9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0813D-1959-4A3E-B95B-8723EC32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8519-AC70-4DBD-BF73-0889AAE9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F27E-70F7-44FD-82CB-1F00963C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A4748-1DA5-4EE9-8386-46D4F823A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25DF0-3C98-475B-B1EB-680D22AD6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A4005-2296-449D-BDED-68AF48AA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E99D-AE8B-4ECA-B257-2B0BE06E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7BA6C-EF5E-4DF4-8BDF-F99944AC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7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A8CA8-04C8-4930-A13F-4E3A3AB4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9476D-2AB0-4C4D-9B44-0BF83935D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3363-5DA2-446E-B282-54EE3068A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CE75-892D-4B03-9AF8-3421F70CC5A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E9C2-C8C2-4E5D-835C-A87776BCF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32F1-A03C-4717-A927-ED5A5886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F507-37DB-4731-8AA0-D1A9C18CA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13E488-0EC1-4DDF-B697-36668D8CAEB5}"/>
              </a:ext>
            </a:extLst>
          </p:cNvPr>
          <p:cNvSpPr txBox="1"/>
          <p:nvPr/>
        </p:nvSpPr>
        <p:spPr>
          <a:xfrm>
            <a:off x="1189608" y="479394"/>
            <a:ext cx="9312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Dizajnimi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rrjetit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Gjykates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Supreme me Packet Tracer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CC7DE-A397-4F8C-9210-E408A56F6780}"/>
              </a:ext>
            </a:extLst>
          </p:cNvPr>
          <p:cNvSpPr txBox="1"/>
          <p:nvPr/>
        </p:nvSpPr>
        <p:spPr>
          <a:xfrm>
            <a:off x="585926" y="5504155"/>
            <a:ext cx="2441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Mustafa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Gashi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Leart Mekolli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AE527-4C6A-4EDC-87F5-F31C598D7DF7}"/>
              </a:ext>
            </a:extLst>
          </p:cNvPr>
          <p:cNvSpPr txBox="1"/>
          <p:nvPr/>
        </p:nvSpPr>
        <p:spPr>
          <a:xfrm>
            <a:off x="9570128" y="5504155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Haxhi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Lajqi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0FA25-4AB8-4C25-914E-1E5C9C48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85" y="2213092"/>
            <a:ext cx="2886430" cy="28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6411-C3CA-4558-8A19-FB8E860D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Paisjet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perdorura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243B-1554-40D3-B103-3C323853FC0C}"/>
              </a:ext>
            </a:extLst>
          </p:cNvPr>
          <p:cNvSpPr txBox="1"/>
          <p:nvPr/>
        </p:nvSpPr>
        <p:spPr>
          <a:xfrm>
            <a:off x="1003177" y="1690688"/>
            <a:ext cx="216277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2911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2960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router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59F88-DECE-45F8-9E58-C1EA8C9E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48" y="1690688"/>
            <a:ext cx="922100" cy="830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3008C-D1D0-44EC-A70C-DD77414B4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08" y="1690688"/>
            <a:ext cx="922100" cy="83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86AFF-6EEE-4623-BA8D-9A6EC7E8B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2" y="1690688"/>
            <a:ext cx="1051651" cy="830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9F0454-0200-436C-8913-6F076848A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48" y="2947665"/>
            <a:ext cx="922100" cy="8992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53CC47-D0F8-4333-B3F9-BB13781F9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47" y="3016251"/>
            <a:ext cx="1143099" cy="9678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663265-97F5-401B-862C-A71955E21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2" y="2805599"/>
            <a:ext cx="975445" cy="9449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49098F-4EF0-4B12-A94C-571DC6F017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48" y="4412378"/>
            <a:ext cx="1143099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2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5EC7-FB71-46CE-8855-0AEC8581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82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rrjetes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2A2E9-4FC0-4DA0-A005-DE9DC1E4A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335" y="1277125"/>
            <a:ext cx="7655331" cy="5043776"/>
          </a:xfrm>
        </p:spPr>
      </p:pic>
    </p:spTree>
    <p:extLst>
      <p:ext uri="{BB962C8B-B14F-4D97-AF65-F5344CB8AC3E}">
        <p14:creationId xmlns:p14="http://schemas.microsoft.com/office/powerpoint/2010/main" val="16193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A51B-A211-4B15-B372-EAD9338D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Router-eve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02997-EF96-4E1A-A087-8F2623F8A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79" y="1690688"/>
            <a:ext cx="5948641" cy="4572096"/>
          </a:xfrm>
        </p:spPr>
      </p:pic>
    </p:spTree>
    <p:extLst>
      <p:ext uri="{BB962C8B-B14F-4D97-AF65-F5344CB8AC3E}">
        <p14:creationId xmlns:p14="http://schemas.microsoft.com/office/powerpoint/2010/main" val="375669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6CD-0E82-4E51-8254-1795749E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Devices (PC)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099F2-54E6-4CCA-B626-3FE01ACA9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610" y="2756009"/>
            <a:ext cx="9706779" cy="19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8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47EF-51A9-4C42-A096-6E07EF06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Krijimi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F47DC-2BB1-4655-8BB4-8F4770986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25" y="1877119"/>
            <a:ext cx="4382609" cy="3461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E54A0-0431-415F-945D-5BFB45FC0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6790"/>
            <a:ext cx="2792078" cy="920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629BA-E09F-4745-98D2-D79DABDFB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783"/>
            <a:ext cx="49513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Paisjet e perdorura</vt:lpstr>
      <vt:lpstr>Dizajni i rrjetes</vt:lpstr>
      <vt:lpstr>Konfigurimi i Router-eve</vt:lpstr>
      <vt:lpstr>Konfigurimi i End Devices (PC)</vt:lpstr>
      <vt:lpstr>Krijimi i VLAN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Leart Mekolli</dc:creator>
  <cp:lastModifiedBy>Leart Mekolli</cp:lastModifiedBy>
  <cp:revision>6</cp:revision>
  <dcterms:created xsi:type="dcterms:W3CDTF">2019-06-09T18:49:01Z</dcterms:created>
  <dcterms:modified xsi:type="dcterms:W3CDTF">2019-06-09T21:11:33Z</dcterms:modified>
</cp:coreProperties>
</file>