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8" r:id="rId5"/>
    <p:sldId id="283" r:id="rId6"/>
    <p:sldId id="297" r:id="rId7"/>
    <p:sldId id="292" r:id="rId8"/>
    <p:sldId id="300" r:id="rId9"/>
    <p:sldId id="299" r:id="rId10"/>
    <p:sldId id="301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68" d="100"/>
          <a:sy n="68" d="100"/>
        </p:scale>
        <p:origin x="38" y="461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2/24/2020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663447"/>
            <a:ext cx="9780588" cy="547712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/>
              <a:t>NETFLIX STOCK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 dirty="0"/>
              <a:t>Lorem ipsum dolor sit amet, adipiscing elit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9640712" y="4211540"/>
            <a:ext cx="2686756" cy="266149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b="0" i="0" spc="14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Lorenz Terita, data scientist skill </a:t>
            </a:r>
          </a:p>
          <a:p>
            <a:r>
              <a:rPr lang="en-US" dirty="0"/>
              <a:t>PYTHON: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scikit</a:t>
            </a:r>
            <a:r>
              <a:rPr lang="en-US" dirty="0"/>
              <a:t>-learn, matplotlib, seaborn, </a:t>
            </a:r>
          </a:p>
          <a:p>
            <a:r>
              <a:rPr lang="en-US" dirty="0"/>
              <a:t>R, JAVA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EXCEL</a:t>
            </a:r>
          </a:p>
          <a:p>
            <a:r>
              <a:rPr lang="en-US" dirty="0"/>
              <a:t>Machine learning, deep learning, NLP</a:t>
            </a:r>
          </a:p>
          <a:p>
            <a:endParaRPr lang="en-US" dirty="0"/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904000" y="0"/>
            <a:ext cx="6288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488" y="3310399"/>
            <a:ext cx="4648200" cy="985000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024488" y="4295399"/>
            <a:ext cx="4648200" cy="1631268"/>
          </a:xfrm>
        </p:spPr>
        <p:txBody>
          <a:bodyPr/>
          <a:lstStyle/>
          <a:p>
            <a:r>
              <a:rPr lang="en-US" dirty="0"/>
              <a:t>I am Lorenz, a passionate student about finance and data science. In this project I want to  show my skill in order to help the financial analysts asses the risk of the Netflix stock.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5610578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57833" y="1116795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833" y="27979"/>
            <a:ext cx="6641900" cy="1124345"/>
          </a:xfrm>
        </p:spPr>
        <p:txBody>
          <a:bodyPr/>
          <a:lstStyle/>
          <a:p>
            <a:r>
              <a:rPr lang="en-US" dirty="0"/>
              <a:t>PROJECT 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662107" y="1152324"/>
            <a:ext cx="6641626" cy="590155"/>
          </a:xfrm>
        </p:spPr>
        <p:txBody>
          <a:bodyPr/>
          <a:lstStyle/>
          <a:p>
            <a:r>
              <a:rPr lang="en-US" dirty="0"/>
              <a:t>What we will cover during this presentation about Netflix stock?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1867" y="2086626"/>
            <a:ext cx="6521956" cy="3654579"/>
          </a:xfrm>
        </p:spPr>
        <p:txBody>
          <a:bodyPr/>
          <a:lstStyle/>
          <a:p>
            <a:r>
              <a:rPr lang="en-US" sz="2800" dirty="0">
                <a:solidFill>
                  <a:srgbClr val="484848"/>
                </a:solidFill>
                <a:latin typeface="Nunito Sans"/>
              </a:rPr>
              <a:t>Stock prices for Netflix in 2017</a:t>
            </a:r>
          </a:p>
          <a:p>
            <a:r>
              <a:rPr lang="en-US" sz="2800" dirty="0"/>
              <a:t>Netflix stock and its revenue for the past four quarters</a:t>
            </a:r>
          </a:p>
          <a:p>
            <a:r>
              <a:rPr lang="en-US" sz="2800" dirty="0"/>
              <a:t> Earned VS actual earnings per share</a:t>
            </a:r>
          </a:p>
          <a:p>
            <a:r>
              <a:rPr lang="en-US" sz="2800" dirty="0"/>
              <a:t>Netflix stock VS the Dow Jones stock in 2017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-106732" y="0"/>
            <a:ext cx="9307177" cy="6803351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00445" y="950516"/>
            <a:ext cx="3098288" cy="428752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Stock price range between 120$ and 210$ per share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/>
              <a:t>Altough</a:t>
            </a:r>
            <a:r>
              <a:rPr lang="en-US" sz="2000" dirty="0"/>
              <a:t> there is volatility, the stock keep rising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B76C8-7394-4866-B9E0-BEBF02F41CE6}"/>
              </a:ext>
            </a:extLst>
          </p:cNvPr>
          <p:cNvSpPr txBox="1"/>
          <p:nvPr/>
        </p:nvSpPr>
        <p:spPr>
          <a:xfrm>
            <a:off x="9200445" y="-3591"/>
            <a:ext cx="3033994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NETFLIX STOCK PRICES IN 2017</a:t>
            </a: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7755467" cy="6803351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5464" y="954106"/>
            <a:ext cx="4436535" cy="427265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Actual and estimate EPS not variate, although there is lack of data for the actual EPS for Q2 and Q2.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Earning represents 2-8% of revenue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17085-462B-43D1-BB46-2E914E993265}"/>
              </a:ext>
            </a:extLst>
          </p:cNvPr>
          <p:cNvSpPr txBox="1"/>
          <p:nvPr/>
        </p:nvSpPr>
        <p:spPr>
          <a:xfrm flipH="1">
            <a:off x="7755465" y="-1"/>
            <a:ext cx="443653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Earned vs actual earned per share</a:t>
            </a:r>
          </a:p>
        </p:txBody>
      </p:sp>
    </p:spTree>
    <p:extLst>
      <p:ext uri="{BB962C8B-B14F-4D97-AF65-F5344CB8AC3E}">
        <p14:creationId xmlns:p14="http://schemas.microsoft.com/office/powerpoint/2010/main" val="56526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7831721" cy="6803351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31721" y="1038580"/>
            <a:ext cx="4360279" cy="424462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Revenue and earnings are </a:t>
            </a:r>
            <a:r>
              <a:rPr lang="en-US" sz="2400" dirty="0" err="1"/>
              <a:t>incrising</a:t>
            </a:r>
            <a:r>
              <a:rPr lang="en-US" sz="2400" dirty="0"/>
              <a:t> every quarter exponentially.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748093-B713-4F84-828B-C476C1258B1E}"/>
              </a:ext>
            </a:extLst>
          </p:cNvPr>
          <p:cNvSpPr txBox="1"/>
          <p:nvPr/>
        </p:nvSpPr>
        <p:spPr>
          <a:xfrm flipH="1">
            <a:off x="7831720" y="0"/>
            <a:ext cx="4360279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Netflix revenue and earnings</a:t>
            </a:r>
          </a:p>
        </p:txBody>
      </p:sp>
    </p:spTree>
    <p:extLst>
      <p:ext uri="{BB962C8B-B14F-4D97-AF65-F5344CB8AC3E}">
        <p14:creationId xmlns:p14="http://schemas.microsoft.com/office/powerpoint/2010/main" val="320663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7738076" cy="6716889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31721" y="1038580"/>
            <a:ext cx="4360279" cy="421075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Netflix performed better than Dow Jones, specifically +35%  against +25%.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Netflix has more volatility.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285AD-D235-4E78-8861-B33CA45F8D95}"/>
              </a:ext>
            </a:extLst>
          </p:cNvPr>
          <p:cNvSpPr txBox="1"/>
          <p:nvPr/>
        </p:nvSpPr>
        <p:spPr>
          <a:xfrm flipH="1">
            <a:off x="7764296" y="0"/>
            <a:ext cx="438088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NETFLIX STOCK VS DOW JONES STOCK IN 2017</a:t>
            </a:r>
          </a:p>
        </p:txBody>
      </p:sp>
    </p:spTree>
    <p:extLst>
      <p:ext uri="{BB962C8B-B14F-4D97-AF65-F5344CB8AC3E}">
        <p14:creationId xmlns:p14="http://schemas.microsoft.com/office/powerpoint/2010/main" val="283987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Lorenzo Terita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marianterita@gmail.com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Trey Research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243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Nunito Sans</vt:lpstr>
      <vt:lpstr>Arial</vt:lpstr>
      <vt:lpstr>Calibri</vt:lpstr>
      <vt:lpstr>Candara</vt:lpstr>
      <vt:lpstr>Corbel</vt:lpstr>
      <vt:lpstr>Times New Roman</vt:lpstr>
      <vt:lpstr>Office Theme</vt:lpstr>
      <vt:lpstr>NETFLIX STOCK</vt:lpstr>
      <vt:lpstr>About Us</vt:lpstr>
      <vt:lpstr>PROJECT INDEX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2020-02-24T13:21:03Z</dcterms:created>
  <dcterms:modified xsi:type="dcterms:W3CDTF">2020-02-24T20:01:47Z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