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AF75-D579-4C69-89AB-5742EDB90594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4DA0-FEF6-49FD-99B7-48A1758C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27-05-19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7B511B8-E372-4451-B98B-FD3A8088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/>
              <a:t>Rough designs from Tableau</a:t>
            </a:r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151BE-871E-41BA-90EB-CD6DBD8B402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 chart for all sexual orientations of men</a:t>
            </a:r>
          </a:p>
        </p:txBody>
      </p:sp>
      <p:pic>
        <p:nvPicPr>
          <p:cNvPr id="2" name="slide2">
            <a:extLst>
              <a:ext uri="{FF2B5EF4-FFF2-40B4-BE49-F238E27FC236}">
                <a16:creationId xmlns:a16="http://schemas.microsoft.com/office/drawing/2014/main" id="{14C1A958-DC13-4334-AC64-1CFADED8A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53" y="961812"/>
            <a:ext cx="246549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0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4E878-10F1-45F4-AC3D-FC9528D078F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 chart for regions of the UK and Northern Ireland</a:t>
            </a:r>
          </a:p>
        </p:txBody>
      </p:sp>
      <p:pic>
        <p:nvPicPr>
          <p:cNvPr id="2" name="slide3">
            <a:extLst>
              <a:ext uri="{FF2B5EF4-FFF2-40B4-BE49-F238E27FC236}">
                <a16:creationId xmlns:a16="http://schemas.microsoft.com/office/drawing/2014/main" id="{AD762A58-5781-4083-8B97-1CD922186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01" y="961812"/>
            <a:ext cx="533079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E7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E9500-404D-4D2D-9EAA-41CEABE4A06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 chart for regions of the UK and Northern Ireland</a:t>
            </a:r>
          </a:p>
        </p:txBody>
      </p:sp>
      <p:pic>
        <p:nvPicPr>
          <p:cNvPr id="2" name="slide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F35042-D302-45CD-B09D-35FC9E614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56" y="961812"/>
            <a:ext cx="20586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5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9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07319-3589-4006-953A-63E4EC791C1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 chart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all sexual orientations in England</a:t>
            </a:r>
          </a:p>
        </p:txBody>
      </p:sp>
      <p:pic>
        <p:nvPicPr>
          <p:cNvPr id="4" name="slide3">
            <a:extLst>
              <a:ext uri="{FF2B5EF4-FFF2-40B4-BE49-F238E27FC236}">
                <a16:creationId xmlns:a16="http://schemas.microsoft.com/office/drawing/2014/main" id="{7622C79E-A8DF-48EB-8A36-43871A1B5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19259"/>
            <a:ext cx="7188199" cy="48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3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F7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7C6FB-D9C0-47DD-AF41-FFCE2041E9F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 chart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all sexual orientations in England</a:t>
            </a:r>
          </a:p>
        </p:txBody>
      </p:sp>
      <p:pic>
        <p:nvPicPr>
          <p:cNvPr id="2" name="slide3">
            <a:extLst>
              <a:ext uri="{FF2B5EF4-FFF2-40B4-BE49-F238E27FC236}">
                <a16:creationId xmlns:a16="http://schemas.microsoft.com/office/drawing/2014/main" id="{0A7705AF-1A5C-48DA-A647-53BF9D13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39" y="961812"/>
            <a:ext cx="528792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6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39D0-C013-4E79-B9DF-FEC5D087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Explaination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CDB8-69D2-461E-8D72-7E2BC447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original data was lost when my adapted machine broke.</a:t>
            </a:r>
          </a:p>
          <a:p>
            <a:r>
              <a:rPr lang="en-GB" dirty="0"/>
              <a:t>I had a small amount of the data in another file, however, the data was saved in </a:t>
            </a:r>
            <a:r>
              <a:rPr lang="en-GB" dirty="0" err="1"/>
              <a:t>powerpoint</a:t>
            </a:r>
            <a:r>
              <a:rPr lang="en-GB" dirty="0"/>
              <a:t> format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3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B7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73C65-8E2A-41B8-B9C9-BF377AE1609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Bubble chart for Gay or Lesbian and Bisexual people in the East Midlands</a:t>
            </a:r>
          </a:p>
        </p:txBody>
      </p:sp>
      <p:pic>
        <p:nvPicPr>
          <p:cNvPr id="2" name="slide2">
            <a:extLst>
              <a:ext uri="{FF2B5EF4-FFF2-40B4-BE49-F238E27FC236}">
                <a16:creationId xmlns:a16="http://schemas.microsoft.com/office/drawing/2014/main" id="{2C6A8692-FD5E-4459-BEB3-B58D095B6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43" y="961812"/>
            <a:ext cx="519051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6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9F819-741D-4CDC-A8A3-B012F1CE353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Chart for Gay or Lesbian and Bisexual people in the East Midlands</a:t>
            </a:r>
          </a:p>
        </p:txBody>
      </p:sp>
      <p:pic>
        <p:nvPicPr>
          <p:cNvPr id="2" name="slide2">
            <a:extLst>
              <a:ext uri="{FF2B5EF4-FFF2-40B4-BE49-F238E27FC236}">
                <a16:creationId xmlns:a16="http://schemas.microsoft.com/office/drawing/2014/main" id="{88BEC74B-AA42-4C08-854A-A0FC51D05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46" y="961812"/>
            <a:ext cx="69943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8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7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3670B-683B-469E-8D3D-C0A5C8A273F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FFFF"/>
                </a:solidFill>
              </a:rPr>
              <a:t>Treemap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Gay or Lesbian and Bisexual people in the East Midlands</a:t>
            </a:r>
          </a:p>
        </p:txBody>
      </p:sp>
      <p:pic>
        <p:nvPicPr>
          <p:cNvPr id="2" name="slide2">
            <a:extLst>
              <a:ext uri="{FF2B5EF4-FFF2-40B4-BE49-F238E27FC236}">
                <a16:creationId xmlns:a16="http://schemas.microsoft.com/office/drawing/2014/main" id="{5FA91039-CE60-4723-99FB-047828E3F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25919"/>
            <a:ext cx="7188199" cy="4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6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E3A48-593E-465C-ABE6-5222C5FAA86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 line for Gay or Lesbian and Bisexual people in the English Regions</a:t>
            </a:r>
          </a:p>
        </p:txBody>
      </p:sp>
      <p:pic>
        <p:nvPicPr>
          <p:cNvPr id="2" name="slide2">
            <a:extLst>
              <a:ext uri="{FF2B5EF4-FFF2-40B4-BE49-F238E27FC236}">
                <a16:creationId xmlns:a16="http://schemas.microsoft.com/office/drawing/2014/main" id="{0B3E0CD8-75CD-484A-AF29-D97AC270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46" y="961812"/>
            <a:ext cx="69943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6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B1628-3D2B-4B1E-B562-B6FB220406B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Chart for all sexual orientations aged 16-24</a:t>
            </a:r>
          </a:p>
        </p:txBody>
      </p:sp>
      <p:pic>
        <p:nvPicPr>
          <p:cNvPr id="3" name="slide3">
            <a:extLst>
              <a:ext uri="{FF2B5EF4-FFF2-40B4-BE49-F238E27FC236}">
                <a16:creationId xmlns:a16="http://schemas.microsoft.com/office/drawing/2014/main" id="{6FDC7F2A-819E-4ABC-B5CD-3581CE3CE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50551"/>
            <a:ext cx="7188199" cy="39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8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BFD09-9F66-4887-8C18-D8E0FE8208F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Bubble chart for all sexual orientations of women</a:t>
            </a:r>
          </a:p>
        </p:txBody>
      </p:sp>
      <p:pic>
        <p:nvPicPr>
          <p:cNvPr id="2" name="slide2">
            <a:extLst>
              <a:ext uri="{FF2B5EF4-FFF2-40B4-BE49-F238E27FC236}">
                <a16:creationId xmlns:a16="http://schemas.microsoft.com/office/drawing/2014/main" id="{17828320-DDD7-4FF6-BD6D-8CA68EE97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82" y="961812"/>
            <a:ext cx="554043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6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69EF2-6094-4C8F-AEC0-7676E9BAC7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all sexual orientations of men</a:t>
            </a:r>
          </a:p>
        </p:txBody>
      </p:sp>
      <p:pic>
        <p:nvPicPr>
          <p:cNvPr id="2" name="slide2">
            <a:extLst>
              <a:ext uri="{FF2B5EF4-FFF2-40B4-BE49-F238E27FC236}">
                <a16:creationId xmlns:a16="http://schemas.microsoft.com/office/drawing/2014/main" id="{71314D82-3C04-484B-B8BA-A04F58DD1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2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Rough designs from Tableau</vt:lpstr>
      <vt:lpstr>Explaination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Rough designs from Tableau</dc:title>
  <dc:creator>Lauren Davies</dc:creator>
  <cp:lastModifiedBy>Lauren Davies</cp:lastModifiedBy>
  <cp:revision>1</cp:revision>
  <dcterms:created xsi:type="dcterms:W3CDTF">2019-05-27T01:44:15Z</dcterms:created>
  <dcterms:modified xsi:type="dcterms:W3CDTF">2019-05-27T01:44:18Z</dcterms:modified>
</cp:coreProperties>
</file>