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9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9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6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1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7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7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11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09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4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4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263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</a:t>
            </a:r>
            <a:r>
              <a:rPr lang="it-IT" sz="2400" dirty="0" smtClean="0"/>
              <a:t>. District Summary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854" t="45103" r="13672" b="44822"/>
          <a:stretch/>
        </p:blipFill>
        <p:spPr>
          <a:xfrm>
            <a:off x="982638" y="2088107"/>
            <a:ext cx="9689912" cy="7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2514" y="832514"/>
            <a:ext cx="257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 School Summary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750" t="27938" r="10105" b="7509"/>
          <a:stretch/>
        </p:blipFill>
        <p:spPr>
          <a:xfrm>
            <a:off x="1119116" y="1815152"/>
            <a:ext cx="10167584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41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3. Top Performing Schools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539" t="38759" r="10420" b="24300"/>
          <a:stretch/>
        </p:blipFill>
        <p:spPr>
          <a:xfrm>
            <a:off x="832514" y="1924334"/>
            <a:ext cx="10153934" cy="27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89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4</a:t>
            </a:r>
            <a:r>
              <a:rPr lang="it-IT" sz="2400" dirty="0" smtClean="0"/>
              <a:t>. Bottom Performing Schools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331" t="30551" r="9791" b="34935"/>
          <a:stretch/>
        </p:blipFill>
        <p:spPr>
          <a:xfrm>
            <a:off x="964441" y="1856094"/>
            <a:ext cx="10263117" cy="25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23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5. Math Scores by Grade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225" t="29617" r="51538" b="10495"/>
          <a:stretch/>
        </p:blipFill>
        <p:spPr>
          <a:xfrm>
            <a:off x="832514" y="1637731"/>
            <a:ext cx="4844956" cy="43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 Reading Scores by Grade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644" t="28311" r="51644" b="11427"/>
          <a:stretch/>
        </p:blipFill>
        <p:spPr>
          <a:xfrm>
            <a:off x="832514" y="1705970"/>
            <a:ext cx="4776716" cy="4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78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 Scores by School Spending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330" t="41185" r="21959" b="36054"/>
          <a:stretch/>
        </p:blipFill>
        <p:spPr>
          <a:xfrm>
            <a:off x="832514" y="1883391"/>
            <a:ext cx="8679976" cy="1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8. Scores by School Size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539" t="43237" r="24581" b="36427"/>
          <a:stretch/>
        </p:blipFill>
        <p:spPr>
          <a:xfrm>
            <a:off x="832514" y="1985748"/>
            <a:ext cx="8311486" cy="14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4" y="832514"/>
            <a:ext cx="321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9. Scores by School Type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331" t="60401" r="27517" b="23181"/>
          <a:stretch/>
        </p:blipFill>
        <p:spPr>
          <a:xfrm>
            <a:off x="832514" y="1842448"/>
            <a:ext cx="7956645" cy="12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Lorenza Culotta</dc:creator>
  <cp:lastModifiedBy>Lorenza Culotta</cp:lastModifiedBy>
  <cp:revision>4</cp:revision>
  <dcterms:created xsi:type="dcterms:W3CDTF">2020-03-30T21:25:36Z</dcterms:created>
  <dcterms:modified xsi:type="dcterms:W3CDTF">2020-03-30T22:42:44Z</dcterms:modified>
</cp:coreProperties>
</file>