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6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90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9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6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1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72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73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11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09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4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627F-946E-49FF-A783-ECBA6DF57756}" type="datetimeFigureOut">
              <a:rPr lang="it-IT" smtClean="0"/>
              <a:t>30/03/2020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7AC3-4365-48BD-928F-90D34D6C6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4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10197152" cy="1978926"/>
            <a:chOff x="832514" y="832514"/>
            <a:chExt cx="10197152" cy="1978926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2633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1</a:t>
              </a:r>
              <a:r>
                <a:rPr lang="it-IT" sz="2400" dirty="0" smtClean="0"/>
                <a:t>. District Summary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749" t="55177" r="12413" b="34375"/>
            <a:stretch/>
          </p:blipFill>
          <p:spPr>
            <a:xfrm>
              <a:off x="1162333" y="2047164"/>
              <a:ext cx="9867333" cy="76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8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2514" y="832514"/>
            <a:ext cx="10235822" cy="5390865"/>
            <a:chOff x="832514" y="832514"/>
            <a:chExt cx="10235822" cy="53908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015" t="28685" r="10316" b="7323"/>
            <a:stretch/>
          </p:blipFill>
          <p:spPr>
            <a:xfrm>
              <a:off x="832514" y="1542196"/>
              <a:ext cx="10235822" cy="46811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2514" y="832514"/>
              <a:ext cx="2571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smtClean="0"/>
                <a:t>2. School Summary</a:t>
              </a:r>
              <a:endParaRPr lang="it-IT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10522423" cy="3957850"/>
            <a:chOff x="832514" y="832514"/>
            <a:chExt cx="10522423" cy="3957850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3411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smtClean="0"/>
                <a:t>3. Top Performing Schools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539" t="31483" r="9581" b="31390"/>
            <a:stretch/>
          </p:blipFill>
          <p:spPr>
            <a:xfrm>
              <a:off x="1091821" y="2074460"/>
              <a:ext cx="10263116" cy="271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7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10413242" cy="3643953"/>
            <a:chOff x="832514" y="832514"/>
            <a:chExt cx="10413242" cy="3643953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3898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4</a:t>
              </a:r>
              <a:r>
                <a:rPr lang="it-IT" sz="2400" dirty="0" smtClean="0"/>
                <a:t>. Bottom Performing Schools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225" t="29245" r="10421" b="35681"/>
            <a:stretch/>
          </p:blipFill>
          <p:spPr>
            <a:xfrm>
              <a:off x="1050878" y="1910687"/>
              <a:ext cx="10194878" cy="256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81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4107976" cy="5472752"/>
            <a:chOff x="832514" y="832514"/>
            <a:chExt cx="4107976" cy="5472752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3230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5. Math Scores by Grade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330" t="29617" r="58880" b="10681"/>
            <a:stretch/>
          </p:blipFill>
          <p:spPr>
            <a:xfrm>
              <a:off x="1064525" y="1937982"/>
              <a:ext cx="3875965" cy="4367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4107976" cy="5308979"/>
            <a:chOff x="832514" y="832514"/>
            <a:chExt cx="4107976" cy="5308979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3560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 Reading Scores by Grade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643" t="27752" r="58882" b="12920"/>
            <a:stretch/>
          </p:blipFill>
          <p:spPr>
            <a:xfrm>
              <a:off x="1105469" y="1801504"/>
              <a:ext cx="3835021" cy="4339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5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8911988" cy="3398293"/>
            <a:chOff x="832514" y="832514"/>
            <a:chExt cx="8911988" cy="3398293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378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7. Scores by School Spending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225" t="37080" r="21958" b="39039"/>
            <a:stretch/>
          </p:blipFill>
          <p:spPr>
            <a:xfrm>
              <a:off x="1050878" y="2483893"/>
              <a:ext cx="8693624" cy="1746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4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8570793" cy="3125337"/>
            <a:chOff x="832514" y="832514"/>
            <a:chExt cx="8570793" cy="3125337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3107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8. Scores by School Size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330" t="36521" r="24581" b="42770"/>
            <a:stretch/>
          </p:blipFill>
          <p:spPr>
            <a:xfrm>
              <a:off x="1064525" y="2442948"/>
              <a:ext cx="8338782" cy="1514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4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514" y="832514"/>
            <a:ext cx="8215951" cy="2934269"/>
            <a:chOff x="832514" y="832514"/>
            <a:chExt cx="8215951" cy="2934269"/>
          </a:xfrm>
        </p:grpSpPr>
        <p:sp>
          <p:nvSpPr>
            <p:cNvPr id="4" name="TextBox 3"/>
            <p:cNvSpPr txBox="1"/>
            <p:nvPr/>
          </p:nvSpPr>
          <p:spPr>
            <a:xfrm>
              <a:off x="832514" y="832514"/>
              <a:ext cx="3219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9. Scores by School Type</a:t>
              </a:r>
              <a:endParaRPr lang="it-IT" sz="2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225" t="54244" r="28252" b="29338"/>
            <a:stretch/>
          </p:blipFill>
          <p:spPr>
            <a:xfrm>
              <a:off x="1173706" y="2565779"/>
              <a:ext cx="7874759" cy="1201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84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Lorenza Culotta</dc:creator>
  <cp:lastModifiedBy>Lorenza Culotta</cp:lastModifiedBy>
  <cp:revision>2</cp:revision>
  <dcterms:created xsi:type="dcterms:W3CDTF">2020-03-30T21:25:36Z</dcterms:created>
  <dcterms:modified xsi:type="dcterms:W3CDTF">2020-03-30T21:35:34Z</dcterms:modified>
</cp:coreProperties>
</file>