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5245" y="-25292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de"/>
              <a:t>Gameserver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ame-Servers-header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12" y="1251799"/>
            <a:ext cx="6522626" cy="36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50825" y="1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/>
              <a:t>Was sind Gameserver?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de"/>
              <a:t>Warum werden sie verwendet?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uestion-mark-1019820_960_720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12" y="1223100"/>
            <a:ext cx="4048174" cy="40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/>
              <a:t>Wie funktionieren Gameserver?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ientserver_private.gif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62" y="1202512"/>
            <a:ext cx="5180874" cy="3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/>
              <a:t>Die Tickrate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480692033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11" y="1152475"/>
            <a:ext cx="5612374" cy="3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de">
                <a:solidFill>
                  <a:srgbClr val="252525"/>
                </a:solidFill>
                <a:highlight>
                  <a:srgbClr val="FFFFFF"/>
                </a:highlight>
              </a:rPr>
              <a:t>Geschäftsmodell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kkelijk_geld_verdienen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2" y="1152462"/>
            <a:ext cx="38766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47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/>
              <a:t>Administration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ministration_gears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162" y="1001575"/>
            <a:ext cx="5603674" cy="37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/>
              <a:t>Ende!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Danke für die Aufmerksamkeit!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