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9" r:id="rId3"/>
    <p:sldId id="260" r:id="rId4"/>
    <p:sldId id="257" r:id="rId5"/>
    <p:sldId id="267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F00BE-608F-4BD6-A403-DB6D3C204363}" type="datetimeFigureOut">
              <a:rPr lang="en-US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D74A-CA4C-40B6-8DF5-58EA6A1CE5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2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2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3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6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ACD74A-CA4C-40B6-8DF5-58EA6A1CE57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48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11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5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8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749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5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053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673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07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2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46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99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5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2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86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92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97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EB3054-B75A-4BD7-8B3E-8DC0F614FAF3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307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29264" y="-1123950"/>
            <a:ext cx="9144000" cy="2387600"/>
          </a:xfrm>
        </p:spPr>
        <p:txBody>
          <a:bodyPr/>
          <a:lstStyle/>
          <a:p>
            <a:r>
              <a:rPr lang="DE-DE" b="1"/>
              <a:t>Chelsea FC Fans</a:t>
            </a:r>
            <a:endParaRPr lang="DE-DE" b="1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Picture 3" descr="Chelsea_FC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85900"/>
            <a:ext cx="3223696" cy="32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22733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News</a:t>
            </a:r>
            <a:endParaRPr lang="EN-US" sz="4000" b="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err="1"/>
              <a:t>Lesen</a:t>
            </a:r>
          </a:p>
          <a:p>
            <a:r>
              <a:rPr lang="EN-US" sz="3200" err="1"/>
              <a:t>Bewerten</a:t>
            </a:r>
          </a:p>
          <a:p>
            <a:r>
              <a:rPr lang="EN-US" sz="3200" err="1"/>
              <a:t>Sortieren</a:t>
            </a:r>
          </a:p>
          <a:p>
            <a:r>
              <a:rPr lang="EN-US" sz="3200" err="1"/>
              <a:t>Kommentieren</a:t>
            </a:r>
          </a:p>
        </p:txBody>
      </p:sp>
      <p:pic>
        <p:nvPicPr>
          <p:cNvPr id="5" name="Picture 4" descr="new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743075"/>
            <a:ext cx="4578794" cy="45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3333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Forum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/>
              <a:t>Von Benutzer für Benutzer</a:t>
            </a:r>
            <a:endParaRPr lang="DE-DE" sz="3200">
              <a:solidFill>
                <a:schemeClr val="tx1"/>
              </a:solidFill>
            </a:endParaRPr>
          </a:p>
          <a:p>
            <a:r>
              <a:rPr lang="DE-DE" sz="3200"/>
              <a:t>Bewerten</a:t>
            </a:r>
          </a:p>
          <a:p>
            <a:r>
              <a:rPr lang="DE-DE" sz="3200"/>
              <a:t>Sortieren</a:t>
            </a:r>
          </a:p>
          <a:p>
            <a:r>
              <a:rPr lang="DE-DE" sz="3200"/>
              <a:t>Kommentieren und diskutieren</a:t>
            </a:r>
            <a:endParaRPr lang="DE-DE" sz="3200">
              <a:solidFill>
                <a:schemeClr val="tx1"/>
              </a:solidFill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for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35" y="2380785"/>
            <a:ext cx="4539579" cy="302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8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905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err="1"/>
              <a:t>Liveticker</a:t>
            </a:r>
            <a:endParaRPr lang="EN-US" sz="4000" b="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2333625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>
                <a:solidFill>
                  <a:srgbClr val="FFFFFF"/>
                </a:solidFill>
                <a:latin typeface="Century Gothic"/>
              </a:rPr>
              <a:t>Live Informationen zu Livespielen</a:t>
            </a:r>
          </a:p>
          <a:p>
            <a:r>
              <a:rPr lang="DE-DE" sz="3200"/>
              <a:t>Livekommentar</a:t>
            </a:r>
          </a:p>
          <a:p>
            <a:r>
              <a:rPr lang="DE-DE" sz="3200"/>
              <a:t>Livediskussion</a:t>
            </a:r>
          </a:p>
        </p:txBody>
      </p:sp>
      <p:pic>
        <p:nvPicPr>
          <p:cNvPr id="4" name="Picture 3" descr="24-stunden-rund-um-die-uhr_318-380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2333625"/>
            <a:ext cx="3628793" cy="36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8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12954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FFFFFF"/>
                </a:solidFill>
                <a:latin typeface="Century Gothic"/>
              </a:rPr>
              <a:t>Ende!</a:t>
            </a:r>
            <a:br>
              <a:rPr lang="EN-US" b="1">
                <a:solidFill>
                  <a:schemeClr val="tx1"/>
                </a:solidFill>
                <a:latin typeface="Calibri Light"/>
              </a:rPr>
            </a:br>
            <a:br>
              <a:rPr lang="EN-US" b="1">
                <a:solidFill>
                  <a:schemeClr val="tx1"/>
                </a:solidFill>
                <a:latin typeface="Calibri Light"/>
              </a:rPr>
            </a:br>
            <a:r>
              <a:rPr lang="EN-US" err="1">
                <a:solidFill>
                  <a:srgbClr val="FFFFFF"/>
                </a:solidFill>
                <a:latin typeface="Century Gothic"/>
              </a:rPr>
              <a:t>Danke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für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ihre</a:t>
            </a:r>
            <a:r>
              <a:rPr lang="EN-US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err="1">
                <a:solidFill>
                  <a:srgbClr val="FFFFFF"/>
                </a:solidFill>
                <a:latin typeface="Century Gothic"/>
              </a:rPr>
              <a:t>Aufmerksamkeit</a:t>
            </a:r>
            <a:r>
              <a:rPr lang="EN-US">
                <a:solidFill>
                  <a:srgbClr val="FFFFFF"/>
                </a:solidFill>
                <a:latin typeface="Century Gothic"/>
              </a:rPr>
              <a:t>!</a:t>
            </a:r>
            <a:endParaRPr lang="en-US">
              <a:solidFill>
                <a:schemeClr val="tx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82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/>
              <a:t>Motivation und </a:t>
            </a:r>
            <a:r>
              <a:rPr lang="EN-US" sz="4000" b="1" err="1"/>
              <a:t>Grund</a:t>
            </a:r>
            <a:endParaRPr lang="EN-US" sz="4000" b="1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6" name="Content Placeholder 5" descr="Chelsea fans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8413" y="2756916"/>
            <a:ext cx="4572000" cy="2944368"/>
          </a:xfrm>
        </p:spPr>
      </p:pic>
    </p:spTree>
    <p:extLst>
      <p:ext uri="{BB962C8B-B14F-4D97-AF65-F5344CB8AC3E}">
        <p14:creationId xmlns:p14="http://schemas.microsoft.com/office/powerpoint/2010/main" val="412433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57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err="1"/>
              <a:t>Zielgruppe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Chelsea Fans</a:t>
            </a:r>
          </a:p>
          <a:p>
            <a:r>
              <a:rPr lang="EN-US" sz="3200" err="1"/>
              <a:t>Journalisten</a:t>
            </a:r>
          </a:p>
        </p:txBody>
      </p:sp>
      <p:pic>
        <p:nvPicPr>
          <p:cNvPr id="5" name="Picture 4" descr="sjs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1943100"/>
            <a:ext cx="4337575" cy="434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3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477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err="1">
                <a:solidFill>
                  <a:srgbClr val="FFFFFF"/>
                </a:solidFill>
                <a:latin typeface="Calibri Light"/>
              </a:rPr>
              <a:t>Wasserfallmodell</a:t>
            </a:r>
            <a:endParaRPr lang="EN-US" sz="400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5" name="Content Placeholder 4" descr="wasserfa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2001838"/>
            <a:ext cx="9898760" cy="4222932"/>
          </a:xfrm>
        </p:spPr>
      </p:pic>
    </p:spTree>
    <p:extLst>
      <p:ext uri="{BB962C8B-B14F-4D97-AF65-F5344CB8AC3E}">
        <p14:creationId xmlns:p14="http://schemas.microsoft.com/office/powerpoint/2010/main" val="87594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8102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000" b="1" err="1"/>
              <a:t>Pflichtenheft</a:t>
            </a:r>
          </a:p>
        </p:txBody>
      </p:sp>
      <p:pic>
        <p:nvPicPr>
          <p:cNvPr id="4" name="Content Placeholder 3" descr="pflichtenheft-erstellu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4575" y="2507411"/>
            <a:ext cx="3681760" cy="3681760"/>
          </a:xfrm>
        </p:spPr>
      </p:pic>
      <p:sp>
        <p:nvSpPr>
          <p:cNvPr id="5" name="TextBox 4"/>
          <p:cNvSpPr txBox="1"/>
          <p:nvPr/>
        </p:nvSpPr>
        <p:spPr>
          <a:xfrm>
            <a:off x="1143000" y="2507411"/>
            <a:ext cx="4398459" cy="206210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FFFF"/>
                </a:solidFill>
                <a:latin typeface="Century Gothic"/>
              </a:rPr>
              <a:t>Genaue</a:t>
            </a:r>
            <a:r>
              <a:rPr lang="EN-US" sz="3200">
                <a:solidFill>
                  <a:srgbClr val="FFFFFF"/>
                </a:solidFill>
                <a:latin typeface="Century Gothic"/>
              </a:rPr>
              <a:t> Definition</a:t>
            </a:r>
            <a:endParaRPr lang="en-US" sz="3200">
              <a:solidFill>
                <a:srgbClr val="FFFFFF"/>
              </a:solidFill>
              <a:latin typeface="Century Gothi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>
                <a:latin typeface="Century Gothic"/>
              </a:rPr>
              <a:t>Abgrenzungen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>
                <a:latin typeface="Century Gothic"/>
              </a:rPr>
              <a:t>Musskriterien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703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err="1"/>
              <a:t>Designheft</a:t>
            </a:r>
            <a:endParaRPr lang="EN-US" sz="4000" b="1" err="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4" name="Content Placeholder 3" descr="Pinsel_und_Farben_2e8490d3ed_5ed3593420 (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3" y="2507411"/>
            <a:ext cx="4451195" cy="3560956"/>
          </a:xfrm>
        </p:spPr>
      </p:pic>
      <p:sp>
        <p:nvSpPr>
          <p:cNvPr id="5" name="TextBox 4"/>
          <p:cNvSpPr txBox="1"/>
          <p:nvPr/>
        </p:nvSpPr>
        <p:spPr>
          <a:xfrm>
            <a:off x="1141413" y="2506663"/>
            <a:ext cx="4527395" cy="30469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FFFF"/>
                </a:solidFill>
                <a:latin typeface="Century Gothic"/>
              </a:rPr>
              <a:t>Erster</a:t>
            </a:r>
            <a:r>
              <a:rPr lang="EN-US" sz="3200">
                <a:solidFill>
                  <a:srgbClr val="FFFFFF"/>
                </a:solidFill>
                <a:latin typeface="Century Gothic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Century Gothic"/>
              </a:rPr>
              <a:t>Prototyp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FFFFFF"/>
                </a:solidFill>
                <a:latin typeface="Century Gothic"/>
              </a:rPr>
              <a:t>Festlegung</a:t>
            </a:r>
            <a:r>
              <a:rPr lang="EN-US" sz="3200">
                <a:solidFill>
                  <a:srgbClr val="FFFFFF"/>
                </a:solidFill>
                <a:latin typeface="Century Gothic"/>
              </a:rPr>
              <a:t> der </a:t>
            </a:r>
            <a:r>
              <a:rPr lang="EN-US" sz="3200" err="1">
                <a:solidFill>
                  <a:srgbClr val="FFFFFF"/>
                </a:solidFill>
                <a:latin typeface="Century Gothic"/>
              </a:rPr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err="1">
                <a:latin typeface="Century Gothic"/>
              </a:rPr>
              <a:t>Genaue</a:t>
            </a:r>
            <a:r>
              <a:rPr lang="EN-US" sz="3200">
                <a:latin typeface="Century Gothic"/>
              </a:rPr>
              <a:t> </a:t>
            </a:r>
            <a:r>
              <a:rPr lang="EN-US" sz="3200" err="1">
                <a:latin typeface="Century Gothic"/>
              </a:rPr>
              <a:t>Beschreibung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644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err="1"/>
              <a:t>Implementierung</a:t>
            </a:r>
          </a:p>
        </p:txBody>
      </p:sp>
      <p:pic>
        <p:nvPicPr>
          <p:cNvPr id="4" name="Content Placeholder 3" descr="Implementati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5790" y="2314575"/>
            <a:ext cx="6086707" cy="4054614"/>
          </a:xfrm>
        </p:spPr>
      </p:pic>
      <p:sp>
        <p:nvSpPr>
          <p:cNvPr id="5" name="TextBox 4"/>
          <p:cNvSpPr txBox="1"/>
          <p:nvPr/>
        </p:nvSpPr>
        <p:spPr>
          <a:xfrm>
            <a:off x="1141413" y="2905125"/>
            <a:ext cx="2743200" cy="107721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FFFFFF"/>
                </a:solidFill>
                <a:latin typeface="Century Gothic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12992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4000" b="1"/>
              <a:t>Funktionen</a:t>
            </a:r>
            <a:endParaRPr lang="DE-DE" b="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31242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3200">
                <a:solidFill>
                  <a:srgbClr val="FFFFFF"/>
                </a:solidFill>
                <a:latin typeface="Century Gothic"/>
              </a:rPr>
              <a:t>Anmelden und registrieren</a:t>
            </a:r>
          </a:p>
          <a:p>
            <a:r>
              <a:rPr lang="DE-DE" sz="3200"/>
              <a:t>News</a:t>
            </a:r>
          </a:p>
          <a:p>
            <a:r>
              <a:rPr lang="DE-DE" sz="3200">
                <a:solidFill>
                  <a:srgbClr val="FFFFFF"/>
                </a:solidFill>
                <a:latin typeface="Century Gothic"/>
              </a:rPr>
              <a:t>Forum</a:t>
            </a:r>
          </a:p>
          <a:p>
            <a:r>
              <a:rPr lang="DE-DE" sz="3200">
                <a:solidFill>
                  <a:srgbClr val="FFFFFF"/>
                </a:solidFill>
                <a:latin typeface="Century Gothic"/>
              </a:rPr>
              <a:t>Liveticker</a:t>
            </a:r>
          </a:p>
          <a:p>
            <a:r>
              <a:rPr lang="DE-DE" sz="3200">
                <a:solidFill>
                  <a:srgbClr val="FFFFFF"/>
                </a:solidFill>
                <a:latin typeface="Century Gothic"/>
              </a:rPr>
              <a:t>Offizielle Fanshop Verlinkung</a:t>
            </a:r>
          </a:p>
          <a:p>
            <a:endParaRPr lang="EN-US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zahnr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5" y="1825625"/>
            <a:ext cx="3667731" cy="38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7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err="1">
                <a:latin typeface="Calibri"/>
              </a:rPr>
              <a:t>Anmelden</a:t>
            </a:r>
            <a:r>
              <a:rPr lang="EN-US" sz="4000" b="1">
                <a:latin typeface="Calibri"/>
              </a:rPr>
              <a:t> und </a:t>
            </a:r>
            <a:r>
              <a:rPr lang="EN-US" sz="4000" b="1" err="1">
                <a:latin typeface="Calibri"/>
              </a:rPr>
              <a:t>registrieren</a:t>
            </a:r>
            <a:endParaRPr lang="en-US" sz="4000" b="1" err="1">
              <a:latin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Calibri"/>
              </a:rPr>
              <a:t>Gratis</a:t>
            </a:r>
          </a:p>
          <a:p>
            <a:r>
              <a:rPr lang="EN-US" sz="3200" err="1">
                <a:solidFill>
                  <a:srgbClr val="FFFFFF"/>
                </a:solidFill>
                <a:latin typeface="Calibri"/>
              </a:rPr>
              <a:t>Einfach</a:t>
            </a:r>
          </a:p>
          <a:p>
            <a:r>
              <a:rPr lang="EN-US" sz="3200" err="1">
                <a:solidFill>
                  <a:srgbClr val="FFFFFF"/>
                </a:solidFill>
                <a:latin typeface="Calibri"/>
              </a:rPr>
              <a:t>Sicher</a:t>
            </a:r>
          </a:p>
        </p:txBody>
      </p:sp>
      <p:pic>
        <p:nvPicPr>
          <p:cNvPr id="4" name="Picture 3" descr="Unbenan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2600325"/>
            <a:ext cx="4752357" cy="26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Mesh</vt:lpstr>
      <vt:lpstr>Chelsea FC Fans</vt:lpstr>
      <vt:lpstr>Motivation und Grund</vt:lpstr>
      <vt:lpstr>Zielgruppe</vt:lpstr>
      <vt:lpstr>Wasserfallmodell</vt:lpstr>
      <vt:lpstr>Pflichtenheft</vt:lpstr>
      <vt:lpstr>Designheft</vt:lpstr>
      <vt:lpstr>Implementierung</vt:lpstr>
      <vt:lpstr>Funktionen</vt:lpstr>
      <vt:lpstr>Anmelden und registrieren</vt:lpstr>
      <vt:lpstr>News</vt:lpstr>
      <vt:lpstr>Forum</vt:lpstr>
      <vt:lpstr>Liveticker</vt:lpstr>
      <vt:lpstr>Ende!  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Chelsea FC Fans</dc:title>
  <cp:revision>1</cp:revision>
  <dcterms:modified xsi:type="dcterms:W3CDTF">2016-12-12T19:27:40Z</dcterms:modified>
</cp:coreProperties>
</file>