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/>
    <p:restoredTop sz="96296"/>
  </p:normalViewPr>
  <p:slideViewPr>
    <p:cSldViewPr snapToGrid="0" snapToObjects="1">
      <p:cViewPr varScale="1">
        <p:scale>
          <a:sx n="101" d="100"/>
          <a:sy n="101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17/08/21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6968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6372300" y="5478675"/>
            <a:ext cx="37874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450</Words>
  <Application>Microsoft Macintosh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63</cp:revision>
  <dcterms:created xsi:type="dcterms:W3CDTF">2021-07-22T07:44:13Z</dcterms:created>
  <dcterms:modified xsi:type="dcterms:W3CDTF">2021-08-17T14:02:43Z</dcterms:modified>
</cp:coreProperties>
</file>