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79901-34CC-A74F-BE42-5BE6896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6011D6-2E06-7A43-82FB-F92A1F21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EF9649-E220-8548-A973-57B16B36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3A826-FD36-1346-A194-6701402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7C428-37C1-1E4E-8265-A342B47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1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9C4EC-9B8E-A849-9865-5564532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4FBB12-2513-E340-92FE-1EA82CA6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977B4-56A0-6F4C-9619-D992D91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8648-B2C0-9446-A9F0-79ECA1F7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325C-AA39-B84E-AC52-25BFB78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4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CD6FDB-D9C1-7045-9108-69E3377B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1D1B0F-D2C8-0E40-B22C-A841AF97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9152AE-4E2A-7F47-8391-82FA7F6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4276E-985E-8A4D-9A58-E61B271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49F370-2E67-FB4A-9FE3-7F286C6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8DE9C-2E72-FF4A-A275-C38F29E9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0FFD7-C179-DE44-9F9D-5FAB11A3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BDCB-D78E-174A-BB4B-784A6FE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0DED5A-7EAD-6C4D-ABA3-00D2DA8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36BA0-79F0-A44A-B642-DC2A4958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C5D11-955A-0A43-A1E3-2476802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073E7-3F77-A54D-BBDB-509C88BD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941A1-6763-9145-BD3A-FDD20A8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AAE6CB-3717-FE4F-BF4E-404C8B1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56B037-8817-C64F-A4DF-2DF255C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D1B33-5255-0F4A-A167-6242AFB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42920-6AC0-714C-BF1E-78940ABF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FF013-293C-B44D-863B-966D1736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3496F-32ED-AB4C-AC78-9278EFB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D4427E-D45F-B34F-995C-398F414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4CDEA-80D0-9A4A-ABF0-4F6E5C0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AF17D-9748-DD4E-B6EA-157883C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C9DE9-B057-5443-84B3-9E568BC9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0C074-5DDC-6343-A869-989E842F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FD72FC-CA2C-9444-BEB1-9C6292B59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FE2E9D-90E0-DF4E-975F-4823F76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B26AEC-7311-CE4F-BC83-D2159A2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4CDA1E-0BE0-D54C-A9CA-352539A6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6581AD-BEB2-374A-B689-F2EADD37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8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74E6B-2789-FC40-A13A-F1081F2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DD4429-3020-8C4D-84B6-D6122CD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5B0A62-20E3-3547-A463-31F84923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91C6C-6FF1-F44D-903C-16E8426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E59EA4-C77D-F74E-832F-4DA6BBE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DD2DDC-54F6-AC41-A966-3F9BA38E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E3FE5-EB35-4642-8668-6457D88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7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B2AD1-B6D6-CC4C-84AB-04AD1989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7A268-9B5E-7145-A4B2-BBEBE065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17106-1A5F-AA48-ADA5-5F8F55C2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9E2333-418F-874B-A8BE-36240706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1DB0E-6D9B-0544-9B50-9362292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CF318B-040A-454C-9B67-ED30FB0F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FEDC3-4015-3E4F-A996-BF1358D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693A3E-1BB0-4048-BA85-BB68E906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1B0E3-02AF-F54B-A156-AB4D646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0E8717-33BC-0641-9CB1-947A129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735D4C-4404-8D40-9687-2E783809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F7FF91-A300-4D41-AD2E-C70614D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4D8F91-16BF-CC43-BDE4-A6BBEB8D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E7447F-558A-054E-AE99-8A30CCD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5CAB77-BFB9-7743-B263-AE8904A9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5583-3B1A-EB47-95D3-30714A2ABF4C}" type="datetimeFigureOut">
              <a:rPr lang="it-IT" smtClean="0"/>
              <a:t>22/07/21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159F2-F74A-6343-9572-0A4E70CD1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C9533-09A3-874A-8B1E-E4D33067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2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FD0582-19A9-7646-B40D-BE06F5FD4750}"/>
              </a:ext>
            </a:extLst>
          </p:cNvPr>
          <p:cNvSpPr txBox="1"/>
          <p:nvPr/>
        </p:nvSpPr>
        <p:spPr>
          <a:xfrm>
            <a:off x="4379934" y="3105834"/>
            <a:ext cx="343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3949832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l.lorgna@campus.unimib.it</dc:creator>
  <cp:lastModifiedBy>l.lorgna@campus.unimib.it</cp:lastModifiedBy>
  <cp:revision>4</cp:revision>
  <dcterms:created xsi:type="dcterms:W3CDTF">2021-07-22T07:44:13Z</dcterms:created>
  <dcterms:modified xsi:type="dcterms:W3CDTF">2021-07-22T07:47:07Z</dcterms:modified>
</cp:coreProperties>
</file>