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6296"/>
  </p:normalViewPr>
  <p:slideViewPr>
    <p:cSldViewPr snapToGrid="0" snapToObjects="1">
      <p:cViewPr varScale="1">
        <p:scale>
          <a:sx n="104" d="100"/>
          <a:sy n="104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30/08/21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57015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7290487" y="5321328"/>
            <a:ext cx="284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C4E6D4F5-7550-FD46-92EF-8D757B311D07}"/>
              </a:ext>
            </a:extLst>
          </p:cNvPr>
          <p:cNvSpPr/>
          <p:nvPr/>
        </p:nvSpPr>
        <p:spPr>
          <a:xfrm rot="5400000">
            <a:off x="533026" y="5065609"/>
            <a:ext cx="742058" cy="398313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CA00EF-3E0E-E046-BEEC-9A8939BD0898}"/>
              </a:ext>
            </a:extLst>
          </p:cNvPr>
          <p:cNvSpPr/>
          <p:nvPr/>
        </p:nvSpPr>
        <p:spPr>
          <a:xfrm>
            <a:off x="1154741" y="5244383"/>
            <a:ext cx="45001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latin typeface="Century Gothic" panose="020B0502020202020204" pitchFamily="34" charset="0"/>
              </a:rPr>
              <a:t>Modello                   		Area Under Curve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Decision Tree        		0.6824019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Random Forest        		0.7386719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Logistic Regression  		0.7461111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Neural Network Model 		0.7462316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Naive Bayes          		0.7339499</a:t>
            </a:r>
          </a:p>
        </p:txBody>
      </p:sp>
      <p:sp>
        <p:nvSpPr>
          <p:cNvPr id="19" name="Google Shape;934;p62">
            <a:extLst>
              <a:ext uri="{FF2B5EF4-FFF2-40B4-BE49-F238E27FC236}">
                <a16:creationId xmlns:a16="http://schemas.microsoft.com/office/drawing/2014/main" id="{970C9122-D18E-0342-B08E-A02EB42AC509}"/>
              </a:ext>
            </a:extLst>
          </p:cNvPr>
          <p:cNvSpPr/>
          <p:nvPr/>
        </p:nvSpPr>
        <p:spPr>
          <a:xfrm rot="10800000">
            <a:off x="4711303" y="5989107"/>
            <a:ext cx="193652" cy="13993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480</Words>
  <Application>Microsoft Macintosh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68</cp:revision>
  <dcterms:created xsi:type="dcterms:W3CDTF">2021-07-22T07:44:13Z</dcterms:created>
  <dcterms:modified xsi:type="dcterms:W3CDTF">2021-08-30T14:57:02Z</dcterms:modified>
</cp:coreProperties>
</file>