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6" r:id="rId4"/>
    <p:sldId id="265" r:id="rId5"/>
    <p:sldId id="270" r:id="rId6"/>
    <p:sldId id="269" r:id="rId7"/>
    <p:sldId id="271" r:id="rId8"/>
    <p:sldId id="257" r:id="rId9"/>
    <p:sldId id="267" r:id="rId10"/>
    <p:sldId id="272" r:id="rId11"/>
    <p:sldId id="26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100" d="100"/>
          <a:sy n="100" d="100"/>
        </p:scale>
        <p:origin x="-72" y="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01/04/2016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-01.ibm.com/software/fr/data/bigdata/enterprise.html" TargetMode="External"/><Relationship Id="rId3" Type="http://schemas.openxmlformats.org/officeDocument/2006/relationships/hyperlink" Target="http://technews.fr/2013/10/domotique-votre-maison-en-2025.html" TargetMode="External"/><Relationship Id="rId7" Type="http://schemas.openxmlformats.org/officeDocument/2006/relationships/hyperlink" Target="https://sylvierdoc.wordpress.com/2013/06/18/prospective-revolution-numerique-le-monde-des-savoirs-en-mutation/" TargetMode="External"/><Relationship Id="rId2" Type="http://schemas.openxmlformats.org/officeDocument/2006/relationships/hyperlink" Target="http://www.nlto.fr/L-avenir-d-un-monde-connecte_a55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mondeinformatique.fr/actualites/lire-des-avancees-sur-la-creation-d-un-transistor-optique-54342.html" TargetMode="External"/><Relationship Id="rId5" Type="http://schemas.openxmlformats.org/officeDocument/2006/relationships/hyperlink" Target="https://peregrinationsjuridiques.wordpress.com/2013/03/13/le-droit-dacces-a-internet-un-droit-fondamental/" TargetMode="External"/><Relationship Id="rId4" Type="http://schemas.openxmlformats.org/officeDocument/2006/relationships/hyperlink" Target="http://www.01net.com/actualites/lacces-a-internet-un-nouveau-droit-de-lhomme-selon-lonu-569619.html" TargetMode="External"/><Relationship Id="rId9" Type="http://schemas.openxmlformats.org/officeDocument/2006/relationships/hyperlink" Target="http://www.clubic.com/technologies-d-avenir/actualite-784410-ordinateur-futur-bon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5744"/>
            <a:ext cx="7772400" cy="1975104"/>
          </a:xfrm>
        </p:spPr>
        <p:txBody>
          <a:bodyPr>
            <a:normAutofit/>
          </a:bodyPr>
          <a:lstStyle/>
          <a:p>
            <a:pPr algn="ctr"/>
            <a:r>
              <a:rPr lang="fr-FR" sz="2800" u="sng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Prospectives : Révolution Numérique</a:t>
            </a:r>
            <a:endParaRPr lang="fr-FR" sz="2800" u="sng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8559" y="5864440"/>
            <a:ext cx="7916416" cy="50217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-Quels sont les technologies de l’information de demain, et en quoi influenceront-elles le monde ?</a:t>
            </a:r>
            <a:endParaRPr lang="fr-FR" dirty="0"/>
          </a:p>
        </p:txBody>
      </p:sp>
      <p:pic>
        <p:nvPicPr>
          <p:cNvPr id="1026" name="Picture 2" descr="E:\Realites-virtuelles-ces-technologies-revolutionnaires-qui-peinent-pourtant-a-s-impo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5848"/>
            <a:ext cx="710631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C- Interface neuronale directe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11" y="1784350"/>
            <a:ext cx="709937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5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-Sources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>
                <a:hlinkClick r:id="rId2"/>
              </a:rPr>
              <a:t>http://</a:t>
            </a:r>
            <a:r>
              <a:rPr lang="fr-FR" sz="2000" dirty="0" smtClean="0">
                <a:hlinkClick r:id="rId2"/>
              </a:rPr>
              <a:t>www.nlto.fr/L-avenir-d-un-monde-connecte_a555.html</a:t>
            </a:r>
            <a:endParaRPr lang="fr-FR" sz="2000" dirty="0" smtClean="0"/>
          </a:p>
          <a:p>
            <a:r>
              <a:rPr lang="fr-FR" sz="2000" dirty="0">
                <a:hlinkClick r:id="rId3"/>
              </a:rPr>
              <a:t>http://</a:t>
            </a:r>
            <a:r>
              <a:rPr lang="fr-FR" sz="2000" dirty="0" smtClean="0">
                <a:hlinkClick r:id="rId3"/>
              </a:rPr>
              <a:t>technews.fr/2013/10/domotique-votre-maison-en-2025.html</a:t>
            </a:r>
            <a:endParaRPr lang="fr-FR" sz="2000" dirty="0" smtClean="0"/>
          </a:p>
          <a:p>
            <a:r>
              <a:rPr lang="fr-FR" sz="2000" dirty="0">
                <a:hlinkClick r:id="rId4"/>
              </a:rPr>
              <a:t>http://</a:t>
            </a:r>
            <a:r>
              <a:rPr lang="fr-FR" sz="2000" dirty="0" smtClean="0">
                <a:hlinkClick r:id="rId4"/>
              </a:rPr>
              <a:t>www.01net.com/actualites/lacces-a-internet-un-nouveau-droit-de-lhomme-selon-lonu-569619.html</a:t>
            </a:r>
            <a:endParaRPr lang="fr-FR" sz="2000" dirty="0" smtClean="0"/>
          </a:p>
          <a:p>
            <a:r>
              <a:rPr lang="fr-FR" sz="2000" dirty="0">
                <a:hlinkClick r:id="rId5"/>
              </a:rPr>
              <a:t>https://peregrinationsjuridiques.wordpress.com/2013/03/13/le-droit-dacces-a-internet-un-droit-fondamental</a:t>
            </a:r>
            <a:r>
              <a:rPr lang="fr-FR" sz="2000" dirty="0" smtClean="0">
                <a:hlinkClick r:id="rId5"/>
              </a:rPr>
              <a:t>/</a:t>
            </a:r>
            <a:endParaRPr lang="fr-FR" sz="2000" dirty="0" smtClean="0"/>
          </a:p>
          <a:p>
            <a:r>
              <a:rPr lang="fr-FR" sz="2000" dirty="0">
                <a:hlinkClick r:id="rId6"/>
              </a:rPr>
              <a:t>http://</a:t>
            </a:r>
            <a:r>
              <a:rPr lang="fr-FR" sz="2000" dirty="0" smtClean="0">
                <a:hlinkClick r:id="rId6"/>
              </a:rPr>
              <a:t>www.lemondeinformatique.fr/actualites/lire-des-avancees-sur-la-creation-d-un-transistor-optique-54342.html</a:t>
            </a:r>
            <a:endParaRPr lang="fr-FR" sz="2000" dirty="0" smtClean="0"/>
          </a:p>
          <a:p>
            <a:r>
              <a:rPr lang="fr-FR" sz="2000" dirty="0">
                <a:hlinkClick r:id="rId7"/>
              </a:rPr>
              <a:t>https://sylvierdoc.wordpress.com/2013/06/18/prospective-revolution-numerique-le-monde-des-savoirs-en-mutation</a:t>
            </a:r>
            <a:r>
              <a:rPr lang="fr-FR" sz="2000" dirty="0" smtClean="0">
                <a:hlinkClick r:id="rId7"/>
              </a:rPr>
              <a:t>/</a:t>
            </a:r>
            <a:endParaRPr lang="fr-FR" sz="2000" dirty="0" smtClean="0"/>
          </a:p>
          <a:p>
            <a:r>
              <a:rPr lang="fr-FR" sz="2000" dirty="0">
                <a:hlinkClick r:id="rId8"/>
              </a:rPr>
              <a:t>https://</a:t>
            </a:r>
            <a:r>
              <a:rPr lang="fr-FR" sz="2000" dirty="0" smtClean="0">
                <a:hlinkClick r:id="rId8"/>
              </a:rPr>
              <a:t>www-01.ibm.com/software/fr/data/bigdata/enterprise.html</a:t>
            </a:r>
            <a:endParaRPr lang="fr-FR" sz="2000" dirty="0" smtClean="0"/>
          </a:p>
          <a:p>
            <a:r>
              <a:rPr lang="fr-FR" sz="2000" dirty="0">
                <a:hlinkClick r:id="rId9"/>
              </a:rPr>
              <a:t>http://</a:t>
            </a:r>
            <a:r>
              <a:rPr lang="fr-FR" sz="2000" dirty="0" smtClean="0">
                <a:hlinkClick r:id="rId9"/>
              </a:rPr>
              <a:t>www.clubic.com/technologies-d-avenir/actualite-784410-ordinateur-futur-bond.html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34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4825"/>
            <a:ext cx="6218530" cy="259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5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I- Un Monde Connecté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rticle </a:t>
            </a:r>
            <a:r>
              <a:rPr lang="fr-FR" dirty="0"/>
              <a:t>11 de la Déclaration des droits de l’homme et du citoyen de 1789 </a:t>
            </a:r>
            <a:r>
              <a:rPr lang="fr-FR" dirty="0" smtClean="0"/>
              <a:t>:</a:t>
            </a:r>
          </a:p>
          <a:p>
            <a:r>
              <a:rPr lang="fr-FR" dirty="0" smtClean="0"/>
              <a:t>  «  </a:t>
            </a:r>
            <a:r>
              <a:rPr lang="fr-FR" dirty="0"/>
              <a:t>La libre communication des pensées et des opinions est un des droits les plus précieux de l’homme : tout citoyen peut donc parler, écrire, imprimer librement, sauf à répondre de l’abus de cette liberté dans les cas déterminés par la loi  »</a:t>
            </a:r>
          </a:p>
        </p:txBody>
      </p:sp>
    </p:spTree>
    <p:extLst>
      <p:ext uri="{BB962C8B-B14F-4D97-AF65-F5344CB8AC3E}">
        <p14:creationId xmlns:p14="http://schemas.microsoft.com/office/powerpoint/2010/main" val="32152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A-Internet, un droit ?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4460590" cy="260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3528" y="177281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-Project </a:t>
            </a:r>
            <a:r>
              <a:rPr lang="fr-FR" dirty="0" err="1" smtClean="0"/>
              <a:t>loon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308304" y="1844824"/>
            <a:ext cx="1584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</a:t>
            </a:r>
            <a:r>
              <a:rPr lang="fr-FR" b="1" dirty="0" smtClean="0"/>
              <a:t>Le </a:t>
            </a:r>
            <a:r>
              <a:rPr lang="fr-FR" b="1" dirty="0"/>
              <a:t>conseil des droits de l'homme de l'ONU a reconnu que l'accès à Internet et la liberté d'expression qui l'accompagne sont un droit fondamental. La Chine et Cuba ont signé le traité.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08304" y="1196752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(29 </a:t>
            </a:r>
            <a:r>
              <a:rPr lang="fr-FR" dirty="0"/>
              <a:t>juin </a:t>
            </a:r>
            <a:r>
              <a:rPr lang="fr-FR" dirty="0" smtClean="0"/>
              <a:t>2012)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83568" y="4149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-Les </a:t>
            </a:r>
            <a:r>
              <a:rPr lang="fr-FR" dirty="0"/>
              <a:t>trente premiers ballons ont été lancés le 15 juin 2013 depuis la Nouvelle-Zélande.</a:t>
            </a:r>
          </a:p>
        </p:txBody>
      </p:sp>
    </p:spTree>
    <p:extLst>
      <p:ext uri="{BB962C8B-B14F-4D97-AF65-F5344CB8AC3E}">
        <p14:creationId xmlns:p14="http://schemas.microsoft.com/office/powerpoint/2010/main" val="9434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B-Le</a:t>
            </a:r>
            <a:r>
              <a:rPr lang="fr-FR" dirty="0" smtClean="0"/>
              <a:t> «</a:t>
            </a:r>
            <a:r>
              <a:rPr lang="fr-FR" dirty="0" err="1" smtClean="0"/>
              <a:t>Big</a:t>
            </a:r>
            <a:r>
              <a:rPr lang="fr-FR" dirty="0" smtClean="0"/>
              <a:t> Data»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151062"/>
            <a:ext cx="54292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3568" y="2276872"/>
            <a:ext cx="1224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2,5 </a:t>
            </a:r>
            <a:r>
              <a:rPr lang="fr-FR" dirty="0" err="1" smtClean="0"/>
              <a:t>petaoctet</a:t>
            </a:r>
            <a:r>
              <a:rPr lang="fr-FR" dirty="0" smtClean="0"/>
              <a:t> de données sont </a:t>
            </a:r>
            <a:r>
              <a:rPr lang="fr-FR" dirty="0" err="1" smtClean="0"/>
              <a:t>générees</a:t>
            </a:r>
            <a:r>
              <a:rPr lang="fr-FR" dirty="0" smtClean="0"/>
              <a:t> par jour.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8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) </a:t>
            </a:r>
            <a:r>
              <a:rPr lang="fr-FR" dirty="0"/>
              <a:t>La rupture de la transmission du savoir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12" y="1784350"/>
            <a:ext cx="639177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7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II- Quelques innovations </a:t>
            </a:r>
            <a:r>
              <a:rPr lang="fr-FR" dirty="0" err="1" smtClean="0"/>
              <a:t>interêssantes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4362"/>
            <a:ext cx="7772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4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-Un Monde Connecté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</a:t>
            </a:r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0142"/>
            <a:ext cx="3265151" cy="144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1500141"/>
            <a:ext cx="31557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-société </a:t>
            </a:r>
            <a:r>
              <a:rPr lang="fr-FR" sz="1000" dirty="0"/>
              <a:t>canadienne Grip Limited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24712"/>
            <a:ext cx="4238626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51174" y="3057887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/>
              <a:t>Hello!, </a:t>
            </a:r>
            <a:r>
              <a:rPr lang="fr-FR" sz="1000" dirty="0" err="1" smtClean="0"/>
              <a:t>Joe’s</a:t>
            </a:r>
            <a:r>
              <a:rPr lang="fr-FR" sz="1000" dirty="0" smtClean="0"/>
              <a:t> </a:t>
            </a:r>
            <a:r>
              <a:rPr lang="fr-FR" sz="1000" dirty="0"/>
              <a:t>Jeans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8" y="4254150"/>
            <a:ext cx="3086497" cy="13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24" y="4365104"/>
            <a:ext cx="2666034" cy="149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82633" y="4380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/>
              <a:t>AutoDietary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430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B- Un nouveau type </a:t>
            </a:r>
            <a:r>
              <a:rPr lang="fr-FR" sz="3200" dirty="0" smtClean="0"/>
              <a:t>d’ordinateur</a:t>
            </a:r>
            <a:r>
              <a:rPr lang="fr-FR" sz="3200" dirty="0" smtClean="0"/>
              <a:t>, l’ordinateur optique</a:t>
            </a:r>
            <a:br>
              <a:rPr lang="fr-FR" sz="3200" dirty="0" smtClean="0"/>
            </a:br>
            <a:endParaRPr lang="fr-FR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43" y="1784350"/>
            <a:ext cx="453571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5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344</TotalTime>
  <Words>187</Words>
  <Application>Microsoft Office PowerPoint</Application>
  <PresentationFormat>Affichage à l'écran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Métro</vt:lpstr>
      <vt:lpstr>Prospectives : Révolution Numérique</vt:lpstr>
      <vt:lpstr>Introduction</vt:lpstr>
      <vt:lpstr>I- Un Monde Connecté</vt:lpstr>
      <vt:lpstr>A-Internet, un droit ?</vt:lpstr>
      <vt:lpstr>B-Le «Big Data»</vt:lpstr>
      <vt:lpstr>C) La rupture de la transmission du savoir </vt:lpstr>
      <vt:lpstr>II- Quelques innovations interêssantes</vt:lpstr>
      <vt:lpstr>A-Un Monde Connecté</vt:lpstr>
      <vt:lpstr>B- Un nouveau type d’ordinateur, l’ordinateur optique </vt:lpstr>
      <vt:lpstr>C- Interface neuronale directe</vt:lpstr>
      <vt:lpstr>-Sources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Prospectives : Révolution Numérique</dc:title>
  <dc:creator>William DIPOKO</dc:creator>
  <cp:lastModifiedBy>William DIPOKO</cp:lastModifiedBy>
  <cp:revision>32</cp:revision>
  <dcterms:created xsi:type="dcterms:W3CDTF">2016-03-07T07:57:24Z</dcterms:created>
  <dcterms:modified xsi:type="dcterms:W3CDTF">2016-04-01T13:30:31Z</dcterms:modified>
</cp:coreProperties>
</file>