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99FF"/>
    <a:srgbClr val="FF00FF"/>
    <a:srgbClr val="00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5AB72-03FE-449E-B3C3-186F1C9283D2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31C6-4016-4278-A32A-C55E178C26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26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531C6-4016-4278-A32A-C55E178C268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3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7EDE2-572C-781A-ECE8-F0C9FFB4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18DB95-18D5-D7CB-80CC-26F2B2195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03D818-54F8-5469-000A-C06361C2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82BD26-6A58-2D24-D8DF-47B07AF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1616D-C027-67F4-538A-8AC5C8DB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2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37934-CF85-8B34-6D44-285DC169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E27E8B-E2E4-8DFE-B059-67FFF6F8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C5EBBD-0026-AB7F-B062-C4393358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A64ADF-123F-F2FD-0C6C-EF5BE713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8FBD66-8E7A-BE5C-2237-E9FCC2AE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45B750-2FC1-EEFC-1970-B275BE62A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DEF10F-29D8-184A-7F8A-A5A18DC3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7B7F62-4486-C100-3FF0-1965D4D2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79A510-8E8D-DBB4-BEE5-83F93388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F64F2E-3416-A18F-8234-BB281B92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70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4F1EF-2F05-D23C-C395-872B7C0D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64EEEC-83F6-936A-BDDA-0DECF600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3C2C1F-904D-02CB-26EB-3DDA55C9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C1920-110F-B65B-6736-F0AC3DB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48B74D-E77D-455F-D25B-C9541FCF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17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79559-AEF4-FC0E-13AB-8C3348E9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F307A8-D426-8E1E-ED6F-CFCCE298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8C45C9-5B10-88B7-2C6A-2EDFB4AD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BAC457-1043-84C9-3123-0C274C9E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A0ABE-8F00-F153-254F-46EA7910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6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8E4E5-6270-0EB5-DF8E-9892058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18B7B3-1477-3DF0-A71B-3C36BDD66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6F6635-2221-AEC9-84F2-AAE61FB38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E06844-0E73-7D3E-437A-DA10A330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350EA4-0B3B-C859-2855-33A46387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93198D-A222-FD53-6660-C07B8781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5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F0602-B1DE-2309-0C3C-AD968EFF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FF03E6-FB41-50FF-7347-A9AD7B43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7ABA02-6813-E668-BEEC-E88F82A4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061F5E-49BB-A1F1-A65F-972FD331A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4403D6-97C0-23AB-891F-DA7D73A31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3F6F20E-62C8-CB3F-E4EB-A304BD43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298414-7DA8-11B6-17C4-F5B15D43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893562-D351-671C-864D-AD3DD93C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86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0EC5F-E3EE-D880-1B23-407DABFA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4232FB-93E5-2306-3C07-2C8C2176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AEB1E4-066C-6F65-B20A-FDFA6BF3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DFDB9E-169E-0C8E-FC1D-A58EB41B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B598C2-663B-6C25-FF7C-FBCC1290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A16531-9276-ADF4-36E6-8CDD9AF8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89367D-D2DD-9892-9C48-B7A0ADFA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6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D1E5D-20E1-DB6F-9C2E-CB90C339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ABAD9-0FEC-60E8-3645-F88B54471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644A2A-4293-7896-64F7-1C9FD059B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0B9743-78E5-8486-6FEA-678CC2F2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D8DD47-8416-D83A-6E87-2C2EAE7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C4DAF3-75C7-19AA-DAC0-5331599F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13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B75A8-176D-5805-2CE3-097E8976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382B3E-3ED9-FFB9-A2AE-0910EDAD1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0B4CB2-A41D-00D6-2B03-986302F8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2F2161-13F7-F348-5604-A9B5ACC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29003B-8FAD-F829-086B-E5D943F9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980653-B7CC-535D-343B-B7F2A686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7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2DE275-7227-6DA6-D9D9-F703B757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873BA4-0644-B0E5-1FBA-81F2E5F8B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FD2EB-3CB5-76E8-C3A3-C21305FE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7F8BC-1F59-40F0-AE83-E1D8F6304086}" type="datetimeFigureOut">
              <a:rPr lang="it-IT" smtClean="0"/>
              <a:t>16/09/2024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9B7D6E-C1DE-8ADD-2B48-D26ACE6DF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FB61E-C130-F053-6C24-154FE4F94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FAA0-C3EE-4F90-A32D-FB6A111A6A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3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jpe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3053F-CFEB-530D-648D-8C1BAE702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54D6EB-982C-3BB0-4631-1A59394CD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08B910-A3A4-BAA6-0E4B-8E2DC4FA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9" y="0"/>
            <a:ext cx="1053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0E532A2-9B6E-3D34-3A00-897573BDC942}"/>
              </a:ext>
            </a:extLst>
          </p:cNvPr>
          <p:cNvSpPr/>
          <p:nvPr/>
        </p:nvSpPr>
        <p:spPr>
          <a:xfrm>
            <a:off x="701040" y="711200"/>
            <a:ext cx="3108960" cy="4897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Arial Narrow" panose="020B0606020202030204" pitchFamily="34" charset="0"/>
              </a:rPr>
              <a:t>Master </a:t>
            </a:r>
            <a:r>
              <a:rPr lang="it-IT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process</a:t>
            </a:r>
            <a:r>
              <a:rPr lang="it-IT" b="1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Select and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count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the BAM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Create the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workes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code</a:t>
            </a: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B4A15AD-E42B-7FC4-B30B-290C90E401D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012326" y="2972516"/>
            <a:ext cx="0" cy="1129584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86226C86-5750-A59E-D055-834524F6A48F}"/>
              </a:ext>
            </a:extLst>
          </p:cNvPr>
          <p:cNvSpPr/>
          <p:nvPr/>
        </p:nvSpPr>
        <p:spPr>
          <a:xfrm>
            <a:off x="4086860" y="737553"/>
            <a:ext cx="3878580" cy="4897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Arial Narrow" panose="020B0606020202030204" pitchFamily="34" charset="0"/>
              </a:rPr>
              <a:t>Worker </a:t>
            </a:r>
            <a:r>
              <a:rPr lang="it-IT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process</a:t>
            </a:r>
            <a:r>
              <a:rPr lang="it-IT" b="1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Run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REDItools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software</a:t>
            </a:r>
          </a:p>
          <a:p>
            <a:endParaRPr lang="it-IT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REDItools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software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instance</a:t>
            </a:r>
            <a:endParaRPr lang="it-IT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30" name="Picture 6" descr="Engine Gears Icon PNG And SVG Vector Free Download">
            <a:extLst>
              <a:ext uri="{FF2B5EF4-FFF2-40B4-BE49-F238E27FC236}">
                <a16:creationId xmlns:a16="http://schemas.microsoft.com/office/drawing/2014/main" id="{CC7FBA3E-31BE-3E80-F6C6-E606A86E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23" y="19161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ngine Gears Icon PNG And SVG Vector Free Download">
            <a:extLst>
              <a:ext uri="{FF2B5EF4-FFF2-40B4-BE49-F238E27FC236}">
                <a16:creationId xmlns:a16="http://schemas.microsoft.com/office/drawing/2014/main" id="{85AEC5A6-DE68-B183-3917-FFD6B856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23" y="410495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C0FAFC-966F-38DF-A117-9B1D2A045D5A}"/>
              </a:ext>
            </a:extLst>
          </p:cNvPr>
          <p:cNvSpPr txBox="1"/>
          <p:nvPr/>
        </p:nvSpPr>
        <p:spPr>
          <a:xfrm>
            <a:off x="4603065" y="2562544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Arial Narrow" panose="020B0606020202030204" pitchFamily="34" charset="0"/>
              </a:rPr>
              <a:t>Worker 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AF0646-7E1A-98E8-646A-C88793ABAB5E}"/>
              </a:ext>
            </a:extLst>
          </p:cNvPr>
          <p:cNvSpPr txBox="1"/>
          <p:nvPr/>
        </p:nvSpPr>
        <p:spPr>
          <a:xfrm>
            <a:off x="4603065" y="4798259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Arial Narrow" panose="020B0606020202030204" pitchFamily="34" charset="0"/>
              </a:rPr>
              <a:t>Worker </a:t>
            </a:r>
            <a:r>
              <a:rPr lang="it-IT" b="1" i="1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F4E5AF2-34C8-1D6A-E9F2-C31D6AB7A8D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099323" y="2931876"/>
            <a:ext cx="0" cy="117308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9BF7570-D41C-2C67-AECE-151495DB5CB0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372326" y="2276113"/>
            <a:ext cx="236699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C9BA4C85-7A32-9C39-DA30-E12A066AF65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72326" y="4462100"/>
            <a:ext cx="2366997" cy="28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B6D8D7-CFF7-296B-5A8B-01E2753B4733}"/>
              </a:ext>
            </a:extLst>
          </p:cNvPr>
          <p:cNvSpPr txBox="1"/>
          <p:nvPr/>
        </p:nvSpPr>
        <p:spPr>
          <a:xfrm>
            <a:off x="6219936" y="256690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Arial Narrow" panose="020B0606020202030204" pitchFamily="34" charset="0"/>
              </a:rPr>
              <a:t>Result</a:t>
            </a:r>
            <a:r>
              <a:rPr lang="it-IT" b="1" dirty="0">
                <a:latin typeface="Arial Narrow" panose="020B0606020202030204" pitchFamily="34" charset="0"/>
              </a:rPr>
              <a:t> 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870ED47-0700-4CA5-91EE-9B1A5D4413AA}"/>
              </a:ext>
            </a:extLst>
          </p:cNvPr>
          <p:cNvSpPr txBox="1"/>
          <p:nvPr/>
        </p:nvSpPr>
        <p:spPr>
          <a:xfrm>
            <a:off x="6255171" y="476773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Arial Narrow" panose="020B0606020202030204" pitchFamily="34" charset="0"/>
              </a:rPr>
              <a:t>Result</a:t>
            </a:r>
            <a:r>
              <a:rPr lang="it-IT" b="1" dirty="0">
                <a:latin typeface="Arial Narrow" panose="020B0606020202030204" pitchFamily="34" charset="0"/>
              </a:rPr>
              <a:t> </a:t>
            </a:r>
            <a:r>
              <a:rPr lang="it-IT" b="1" i="1" dirty="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6F02CAF-DF18-E15A-524D-90FEC8641645}"/>
              </a:ext>
            </a:extLst>
          </p:cNvPr>
          <p:cNvSpPr txBox="1"/>
          <p:nvPr/>
        </p:nvSpPr>
        <p:spPr>
          <a:xfrm>
            <a:off x="1472496" y="260318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Arial Narrow" panose="020B0606020202030204" pitchFamily="34" charset="0"/>
              </a:rPr>
              <a:t>BAM file 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7E88FCE-4370-D580-0EEA-56CEABFFD048}"/>
              </a:ext>
            </a:extLst>
          </p:cNvPr>
          <p:cNvSpPr txBox="1"/>
          <p:nvPr/>
        </p:nvSpPr>
        <p:spPr>
          <a:xfrm>
            <a:off x="1462336" y="484305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Arial Narrow" panose="020B0606020202030204" pitchFamily="34" charset="0"/>
              </a:rPr>
              <a:t>BAM file </a:t>
            </a:r>
            <a:r>
              <a:rPr lang="it-IT" b="1" i="1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D2DC5D0-BC6A-3675-96E9-5371CD9BDD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459323" y="4464958"/>
            <a:ext cx="925427" cy="62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A2D0E56-7AEC-EA70-8757-044A8EF24BA4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5459323" y="2276113"/>
            <a:ext cx="8901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0614B79E-7B0F-8A88-6881-D15A4992B5E1}"/>
              </a:ext>
            </a:extLst>
          </p:cNvPr>
          <p:cNvSpPr/>
          <p:nvPr/>
        </p:nvSpPr>
        <p:spPr>
          <a:xfrm>
            <a:off x="8125828" y="767397"/>
            <a:ext cx="2826651" cy="4897120"/>
          </a:xfrm>
          <a:prstGeom prst="rect">
            <a:avLst/>
          </a:prstGeom>
          <a:solidFill>
            <a:srgbClr val="99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Arial Narrow" panose="020B0606020202030204" pitchFamily="34" charset="0"/>
              </a:rPr>
              <a:t>Master </a:t>
            </a:r>
            <a:r>
              <a:rPr lang="it-IT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process</a:t>
            </a:r>
            <a:r>
              <a:rPr lang="it-IT" b="1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endParaRPr lang="it-IT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Updating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the log file with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all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information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about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the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computation</a:t>
            </a:r>
            <a:endParaRPr lang="it-IT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it-IT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317ECCC-F801-0B04-CAF2-650DD8ECE33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680960" y="2936240"/>
            <a:ext cx="0" cy="108458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ACB23997-5CA4-3909-D0B6-91B6A0B32A37}"/>
              </a:ext>
            </a:extLst>
          </p:cNvPr>
          <p:cNvSpPr/>
          <p:nvPr/>
        </p:nvSpPr>
        <p:spPr>
          <a:xfrm>
            <a:off x="4086860" y="5694594"/>
            <a:ext cx="3878580" cy="117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Master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process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Run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the worker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processes</a:t>
            </a:r>
            <a:endParaRPr lang="it-IT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Check the status of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each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worker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until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all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of the,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have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finished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Then</a:t>
            </a:r>
            <a:r>
              <a:rPr lang="it-IT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go to the Third </a:t>
            </a:r>
            <a:r>
              <a:rPr lang="it-IT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Phase</a:t>
            </a:r>
            <a:endParaRPr lang="it-IT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22EEF142-ED26-7A18-363B-57ED0A532A4C}"/>
              </a:ext>
            </a:extLst>
          </p:cNvPr>
          <p:cNvSpPr/>
          <p:nvPr/>
        </p:nvSpPr>
        <p:spPr>
          <a:xfrm>
            <a:off x="690880" y="103646"/>
            <a:ext cx="3119120" cy="252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FIRST PHASE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C35007A3-0FFD-D825-47EC-78EA2C9B5E7E}"/>
              </a:ext>
            </a:extLst>
          </p:cNvPr>
          <p:cNvSpPr/>
          <p:nvPr/>
        </p:nvSpPr>
        <p:spPr>
          <a:xfrm>
            <a:off x="4067716" y="103646"/>
            <a:ext cx="3897724" cy="271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SECOND PHASE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BACA4561-5D0D-19F9-E075-DBCC5245A0E8}"/>
              </a:ext>
            </a:extLst>
          </p:cNvPr>
          <p:cNvSpPr/>
          <p:nvPr/>
        </p:nvSpPr>
        <p:spPr>
          <a:xfrm>
            <a:off x="8125828" y="100576"/>
            <a:ext cx="2826651" cy="252877"/>
          </a:xfrm>
          <a:prstGeom prst="rect">
            <a:avLst/>
          </a:prstGeom>
          <a:solidFill>
            <a:srgbClr val="99FF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THIRD PHASE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87D075D8-42A6-D474-343A-198FE123B762}"/>
              </a:ext>
            </a:extLst>
          </p:cNvPr>
          <p:cNvSpPr/>
          <p:nvPr/>
        </p:nvSpPr>
        <p:spPr>
          <a:xfrm>
            <a:off x="579120" y="-55290"/>
            <a:ext cx="10728000" cy="5760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8389F673-B08F-0B91-0CCC-1040950432E0}"/>
              </a:ext>
            </a:extLst>
          </p:cNvPr>
          <p:cNvCxnSpPr/>
          <p:nvPr/>
        </p:nvCxnSpPr>
        <p:spPr>
          <a:xfrm>
            <a:off x="7012404" y="2276113"/>
            <a:ext cx="1982207" cy="1028122"/>
          </a:xfrm>
          <a:prstGeom prst="bentConnector3">
            <a:avLst>
              <a:gd name="adj1" fmla="val 51025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762E1310-D072-0DFB-0469-D0227E42073A}"/>
              </a:ext>
            </a:extLst>
          </p:cNvPr>
          <p:cNvCxnSpPr>
            <a:cxnSpLocks/>
          </p:cNvCxnSpPr>
          <p:nvPr/>
        </p:nvCxnSpPr>
        <p:spPr>
          <a:xfrm flipV="1">
            <a:off x="7047639" y="3304235"/>
            <a:ext cx="1946972" cy="116698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7034C26F-C644-1770-58FA-B739D620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90" y="2930904"/>
            <a:ext cx="720000" cy="720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9285299-ACB2-E541-AB71-88116B301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10" y="1867529"/>
            <a:ext cx="720000" cy="720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DB5B861-9169-EB78-DD35-ED432A661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73" y="1892772"/>
            <a:ext cx="720571" cy="72057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59E4FA3-85E0-E93D-7E27-FCD7AEEDC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33" y="4107652"/>
            <a:ext cx="720571" cy="72057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6B774CAA-5BCB-EA36-79C9-ECF19687F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10" y="408240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0EBC68F-F1DF-3078-2709-07F4CC96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855"/>
            <a:ext cx="12192000" cy="3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468D8D2-6BFC-1299-F258-55063D46B096}"/>
              </a:ext>
            </a:extLst>
          </p:cNvPr>
          <p:cNvSpPr/>
          <p:nvPr/>
        </p:nvSpPr>
        <p:spPr>
          <a:xfrm>
            <a:off x="5796232" y="78659"/>
            <a:ext cx="2450254" cy="31862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55CF5-162D-7E47-4D77-49FF3E0EBB1B}"/>
              </a:ext>
            </a:extLst>
          </p:cNvPr>
          <p:cNvSpPr txBox="1"/>
          <p:nvPr/>
        </p:nvSpPr>
        <p:spPr>
          <a:xfrm>
            <a:off x="-412956" y="206478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User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63F1A9C-CF8A-B3F8-B05F-E910BFB340C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3920" y="1692904"/>
            <a:ext cx="2913804" cy="6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CF0C54-4BC6-B79B-A5F1-0B3724F0538B}"/>
              </a:ext>
            </a:extLst>
          </p:cNvPr>
          <p:cNvSpPr txBox="1"/>
          <p:nvPr/>
        </p:nvSpPr>
        <p:spPr>
          <a:xfrm>
            <a:off x="568048" y="1285048"/>
            <a:ext cx="261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/>
              <a:t>through</a:t>
            </a:r>
            <a:r>
              <a:rPr lang="it-IT" i="1" dirty="0"/>
              <a:t> the web </a:t>
            </a:r>
            <a:r>
              <a:rPr lang="it-IT" i="1" dirty="0" err="1"/>
              <a:t>interface</a:t>
            </a:r>
            <a:endParaRPr lang="it-IT" i="1" dirty="0"/>
          </a:p>
        </p:txBody>
      </p:sp>
      <p:pic>
        <p:nvPicPr>
          <p:cNvPr id="7" name="Picture 4" descr="Tar file Generic Outline Color icon">
            <a:extLst>
              <a:ext uri="{FF2B5EF4-FFF2-40B4-BE49-F238E27FC236}">
                <a16:creationId xmlns:a16="http://schemas.microsoft.com/office/drawing/2014/main" id="{D537FDC9-8563-A17D-DCC0-9CEFEA96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24" y="1188904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E48D1E-8A5A-8679-C765-A02B62C74026}"/>
              </a:ext>
            </a:extLst>
          </p:cNvPr>
          <p:cNvSpPr txBox="1"/>
          <p:nvPr/>
        </p:nvSpPr>
        <p:spPr>
          <a:xfrm>
            <a:off x="3003762" y="2187692"/>
            <a:ext cx="17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Software scripts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CC7F3A-517C-E21F-775E-80C9C92AB143}"/>
              </a:ext>
            </a:extLst>
          </p:cNvPr>
          <p:cNvSpPr txBox="1"/>
          <p:nvPr/>
        </p:nvSpPr>
        <p:spPr>
          <a:xfrm>
            <a:off x="4440082" y="12782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upload on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FA6DA33-7FBF-4A3C-F409-6D48214A5C7D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4365724" y="1671799"/>
            <a:ext cx="1430508" cy="21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2C1394A-2E06-5797-A02D-95C7DBC58438}"/>
              </a:ext>
            </a:extLst>
          </p:cNvPr>
          <p:cNvSpPr txBox="1"/>
          <p:nvPr/>
        </p:nvSpPr>
        <p:spPr>
          <a:xfrm>
            <a:off x="786578" y="355539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upload the files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99FCC8E8-38A2-9E64-54B6-14DF44089272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909404" y="1423702"/>
            <a:ext cx="1463099" cy="348392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8B157CA-6007-8E9E-7785-90B3B0C08AFE}"/>
              </a:ext>
            </a:extLst>
          </p:cNvPr>
          <p:cNvSpPr txBox="1"/>
          <p:nvPr/>
        </p:nvSpPr>
        <p:spPr>
          <a:xfrm>
            <a:off x="3003475" y="4965820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Input (BAM files)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ACE5BF-D005-9063-D72E-C82EC173143B}"/>
              </a:ext>
            </a:extLst>
          </p:cNvPr>
          <p:cNvSpPr txBox="1"/>
          <p:nvPr/>
        </p:nvSpPr>
        <p:spPr>
          <a:xfrm>
            <a:off x="4754346" y="350252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on the</a:t>
            </a:r>
          </a:p>
        </p:txBody>
      </p:sp>
      <p:pic>
        <p:nvPicPr>
          <p:cNvPr id="17" name="Picture 10" descr="Data center - Free multimedia icons">
            <a:extLst>
              <a:ext uri="{FF2B5EF4-FFF2-40B4-BE49-F238E27FC236}">
                <a16:creationId xmlns:a16="http://schemas.microsoft.com/office/drawing/2014/main" id="{DCC8DE2F-6534-49AB-1539-4A88E369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81" y="10591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CE697A9-4951-785C-8AD5-2C99758276A5}"/>
              </a:ext>
            </a:extLst>
          </p:cNvPr>
          <p:cNvSpPr txBox="1"/>
          <p:nvPr/>
        </p:nvSpPr>
        <p:spPr>
          <a:xfrm>
            <a:off x="6026554" y="3205692"/>
            <a:ext cx="19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HPC Cluster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5D64146E-7446-07EA-5770-B402F88961D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390917" y="1983101"/>
            <a:ext cx="1422612" cy="1914115"/>
          </a:xfrm>
          <a:prstGeom prst="bentConnector3">
            <a:avLst>
              <a:gd name="adj1" fmla="val 79719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F4D7941-0C32-802A-6B03-F8FC67AA09E8}"/>
              </a:ext>
            </a:extLst>
          </p:cNvPr>
          <p:cNvSpPr txBox="1"/>
          <p:nvPr/>
        </p:nvSpPr>
        <p:spPr>
          <a:xfrm>
            <a:off x="7306785" y="491697"/>
            <a:ext cx="8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/>
              <a:t>execute</a:t>
            </a:r>
            <a:endParaRPr lang="it-IT" i="1" dirty="0"/>
          </a:p>
        </p:txBody>
      </p:sp>
      <p:pic>
        <p:nvPicPr>
          <p:cNvPr id="21" name="Picture 12" descr="Extension, file, type, bash shell script, sh icon - Download on Iconfinder">
            <a:extLst>
              <a:ext uri="{FF2B5EF4-FFF2-40B4-BE49-F238E27FC236}">
                <a16:creationId xmlns:a16="http://schemas.microsoft.com/office/drawing/2014/main" id="{A654F1F3-2D47-A03C-F8DA-DB0E7D59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62" y="191271"/>
            <a:ext cx="655553" cy="6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BB461C-4823-710B-56D7-EAC612043C33}"/>
              </a:ext>
            </a:extLst>
          </p:cNvPr>
          <p:cNvSpPr txBox="1"/>
          <p:nvPr/>
        </p:nvSpPr>
        <p:spPr>
          <a:xfrm>
            <a:off x="8323651" y="174316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result</a:t>
            </a:r>
            <a:endParaRPr lang="it-IT" dirty="0">
              <a:latin typeface="Arial Narrow" panose="020B0606020202030204" pitchFamily="34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1579173-75C9-B8A0-C55B-F1937D575471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flipH="1">
            <a:off x="10924872" y="2970787"/>
            <a:ext cx="0" cy="647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7D9BB38-BE47-1BF0-D799-BFEC56E67F72}"/>
              </a:ext>
            </a:extLst>
          </p:cNvPr>
          <p:cNvSpPr txBox="1"/>
          <p:nvPr/>
        </p:nvSpPr>
        <p:spPr>
          <a:xfrm>
            <a:off x="9565368" y="3088784"/>
            <a:ext cx="13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download to</a:t>
            </a:r>
          </a:p>
        </p:txBody>
      </p:sp>
      <p:pic>
        <p:nvPicPr>
          <p:cNvPr id="26" name="Picture 16" descr="Computer Icon | Hardware Devices Iconpack | Icons-Land">
            <a:extLst>
              <a:ext uri="{FF2B5EF4-FFF2-40B4-BE49-F238E27FC236}">
                <a16:creationId xmlns:a16="http://schemas.microsoft.com/office/drawing/2014/main" id="{F42277D2-FFE9-09B0-4349-5FE7DC98E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2"/>
          <a:stretch/>
        </p:blipFill>
        <p:spPr bwMode="auto">
          <a:xfrm>
            <a:off x="10286396" y="3618735"/>
            <a:ext cx="1276951" cy="10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7AA5A96-0E0D-33EF-224E-BCCE12B5362C}"/>
              </a:ext>
            </a:extLst>
          </p:cNvPr>
          <p:cNvSpPr txBox="1"/>
          <p:nvPr/>
        </p:nvSpPr>
        <p:spPr>
          <a:xfrm>
            <a:off x="9954509" y="2601455"/>
            <a:ext cx="19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Output (TSV file)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A42F9D3-1306-DBAE-90BF-7AF35755F954}"/>
              </a:ext>
            </a:extLst>
          </p:cNvPr>
          <p:cNvSpPr txBox="1"/>
          <p:nvPr/>
        </p:nvSpPr>
        <p:spPr>
          <a:xfrm>
            <a:off x="9695102" y="4730479"/>
            <a:ext cx="244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Personal Computer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3F77587-BAD8-1AB7-474C-6F01CD510542}"/>
              </a:ext>
            </a:extLst>
          </p:cNvPr>
          <p:cNvCxnSpPr>
            <a:cxnSpLocks/>
          </p:cNvCxnSpPr>
          <p:nvPr/>
        </p:nvCxnSpPr>
        <p:spPr>
          <a:xfrm>
            <a:off x="10928801" y="5099811"/>
            <a:ext cx="0" cy="573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9CE5ECD-A7F3-22E2-9729-990DFA602271}"/>
              </a:ext>
            </a:extLst>
          </p:cNvPr>
          <p:cNvSpPr txBox="1"/>
          <p:nvPr/>
        </p:nvSpPr>
        <p:spPr>
          <a:xfrm>
            <a:off x="8409029" y="5151700"/>
            <a:ext cx="233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post-processing</a:t>
            </a:r>
            <a:r>
              <a:rPr lang="it-IT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it-IT" i="1" dirty="0" err="1"/>
              <a:t>phase</a:t>
            </a:r>
            <a:endParaRPr lang="it-IT" i="1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E47DCBA-BB86-26E8-81E2-FF61616F92A1}"/>
              </a:ext>
            </a:extLst>
          </p:cNvPr>
          <p:cNvSpPr txBox="1"/>
          <p:nvPr/>
        </p:nvSpPr>
        <p:spPr>
          <a:xfrm>
            <a:off x="6486465" y="76258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Arial Narrow" panose="020B0606020202030204" pitchFamily="34" charset="0"/>
              </a:rPr>
              <a:t>start.sh</a:t>
            </a:r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2F89895D-9503-277D-DB41-2984C3D06272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>
            <a:off x="8246486" y="1671799"/>
            <a:ext cx="1315858" cy="17685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person 3D Icon">
            <a:extLst>
              <a:ext uri="{FF2B5EF4-FFF2-40B4-BE49-F238E27FC236}">
                <a16:creationId xmlns:a16="http://schemas.microsoft.com/office/drawing/2014/main" id="{4C00737D-AD9F-B0AA-BE42-0EE34940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35081" y="1056178"/>
            <a:ext cx="944625" cy="9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erson 3D Icon">
            <a:extLst>
              <a:ext uri="{FF2B5EF4-FFF2-40B4-BE49-F238E27FC236}">
                <a16:creationId xmlns:a16="http://schemas.microsoft.com/office/drawing/2014/main" id="{5D1A2E74-C2BF-0B6E-09B3-37ACEA3D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848" y="1056177"/>
            <a:ext cx="957171" cy="95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DA94944F-0C39-FAF5-47C9-E2D478CA1BDC}"/>
              </a:ext>
            </a:extLst>
          </p:cNvPr>
          <p:cNvSpPr/>
          <p:nvPr/>
        </p:nvSpPr>
        <p:spPr>
          <a:xfrm>
            <a:off x="5813529" y="1853702"/>
            <a:ext cx="213025" cy="258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A33E4FFC-E890-7467-7D9A-F89B840B7A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44" y="1848657"/>
            <a:ext cx="720000" cy="72000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2D2233ED-ECAC-861F-C76D-62E6A8F710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37" y="1848657"/>
            <a:ext cx="720000" cy="720000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E0C8DA31-51D1-FA06-DD8D-1211B6FDE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444" y="1848657"/>
            <a:ext cx="720000" cy="720000"/>
          </a:xfrm>
          <a:prstGeom prst="rect">
            <a:avLst/>
          </a:prstGeom>
        </p:spPr>
      </p:pic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35A73C39-99E1-652D-13F3-08B7366B24F5}"/>
              </a:ext>
            </a:extLst>
          </p:cNvPr>
          <p:cNvCxnSpPr>
            <a:cxnSpLocks/>
            <a:stCxn id="2" idx="3"/>
            <a:endCxn id="42" idx="0"/>
          </p:cNvCxnSpPr>
          <p:nvPr/>
        </p:nvCxnSpPr>
        <p:spPr>
          <a:xfrm>
            <a:off x="8246486" y="1671799"/>
            <a:ext cx="2194551" cy="17685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00FA787D-D167-F4FB-217E-E790FE251AC5}"/>
              </a:ext>
            </a:extLst>
          </p:cNvPr>
          <p:cNvCxnSpPr>
            <a:cxnSpLocks/>
            <a:stCxn id="2" idx="3"/>
            <a:endCxn id="43" idx="0"/>
          </p:cNvCxnSpPr>
          <p:nvPr/>
        </p:nvCxnSpPr>
        <p:spPr>
          <a:xfrm>
            <a:off x="8246486" y="1671799"/>
            <a:ext cx="3589958" cy="17685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34BE81E4-8BF9-60C1-09A7-AD443333DD6A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10801037" y="2208657"/>
            <a:ext cx="6754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B40514E6-A131-9A06-460F-E6D5CFB0E3DA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3850928" y="3571923"/>
            <a:ext cx="10796" cy="642846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magine 60">
            <a:extLst>
              <a:ext uri="{FF2B5EF4-FFF2-40B4-BE49-F238E27FC236}">
                <a16:creationId xmlns:a16="http://schemas.microsoft.com/office/drawing/2014/main" id="{ED660DD4-5A09-DBFE-40DB-0A329B54B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642" y="2851352"/>
            <a:ext cx="720571" cy="720571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B7011DE3-3B16-B120-3800-914C834E34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38" y="4214769"/>
            <a:ext cx="720571" cy="720571"/>
          </a:xfrm>
          <a:prstGeom prst="rect">
            <a:avLst/>
          </a:prstGeom>
        </p:spPr>
      </p:pic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FF609C2A-D2C8-97B5-48F6-D402C4482275}"/>
              </a:ext>
            </a:extLst>
          </p:cNvPr>
          <p:cNvCxnSpPr>
            <a:cxnSpLocks/>
            <a:stCxn id="2" idx="3"/>
            <a:endCxn id="68" idx="1"/>
          </p:cNvCxnSpPr>
          <p:nvPr/>
        </p:nvCxnSpPr>
        <p:spPr>
          <a:xfrm flipV="1">
            <a:off x="8246486" y="968636"/>
            <a:ext cx="2215978" cy="7031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8" name="Immagine 67">
            <a:extLst>
              <a:ext uri="{FF2B5EF4-FFF2-40B4-BE49-F238E27FC236}">
                <a16:creationId xmlns:a16="http://schemas.microsoft.com/office/drawing/2014/main" id="{9BB0912C-2F1D-189B-0F86-872882B2C2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464" y="608636"/>
            <a:ext cx="720000" cy="7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3861EE9-54FD-CCF4-9E99-7F456D70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81" y="5720286"/>
            <a:ext cx="2719397" cy="137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89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120</Words>
  <Application>Microsoft Office PowerPoint</Application>
  <PresentationFormat>Widescreen</PresentationFormat>
  <Paragraphs>74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 man</dc:creator>
  <cp:lastModifiedBy>Bat man</cp:lastModifiedBy>
  <cp:revision>4</cp:revision>
  <dcterms:created xsi:type="dcterms:W3CDTF">2024-09-09T15:41:35Z</dcterms:created>
  <dcterms:modified xsi:type="dcterms:W3CDTF">2024-09-16T09:09:40Z</dcterms:modified>
</cp:coreProperties>
</file>