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02" r:id="rId3"/>
    <p:sldId id="300" r:id="rId4"/>
    <p:sldId id="304" r:id="rId5"/>
    <p:sldId id="259" r:id="rId6"/>
    <p:sldId id="260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FE0E1"/>
    <a:srgbClr val="707070"/>
    <a:srgbClr val="DBA0DB"/>
    <a:srgbClr val="FF5858"/>
    <a:srgbClr val="72D9F0"/>
    <a:srgbClr val="A5CF27"/>
    <a:srgbClr val="C8C9CA"/>
    <a:srgbClr val="D4C2D8"/>
    <a:srgbClr val="FCC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1D2AC-6771-46F8-BD6A-2E7B71F83E13}" v="289" dt="2022-07-14T15:23:24.874"/>
  </p1510:revLst>
</p1510:revInfo>
</file>

<file path=ppt/tableStyles.xml><?xml version="1.0" encoding="utf-8"?>
<a:tblStyleLst xmlns:a="http://schemas.openxmlformats.org/drawingml/2006/main" def="{B95AF076-A3B3-4238-A180-836075BFCE4D}">
  <a:tblStyle styleId="{B95AF076-A3B3-4238-A180-836075BFC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agalhães" userId="ec4bdcf555ca102b" providerId="LiveId" clId="{6871D2AC-6771-46F8-BD6A-2E7B71F83E13}"/>
    <pc:docChg chg="undo custSel addSld delSld modSld sldOrd delMainMaster">
      <pc:chgData name="Lorenzo Magalhães" userId="ec4bdcf555ca102b" providerId="LiveId" clId="{6871D2AC-6771-46F8-BD6A-2E7B71F83E13}" dt="2022-07-14T15:23:24.873" v="2984" actId="1076"/>
      <pc:docMkLst>
        <pc:docMk/>
      </pc:docMkLst>
      <pc:sldChg chg="addSp delSp modSp mod">
        <pc:chgData name="Lorenzo Magalhães" userId="ec4bdcf555ca102b" providerId="LiveId" clId="{6871D2AC-6771-46F8-BD6A-2E7B71F83E13}" dt="2022-07-14T02:58:49.497" v="2665" actId="478"/>
        <pc:sldMkLst>
          <pc:docMk/>
          <pc:sldMk cId="0" sldId="256"/>
        </pc:sldMkLst>
        <pc:spChg chg="mod">
          <ac:chgData name="Lorenzo Magalhães" userId="ec4bdcf555ca102b" providerId="LiveId" clId="{6871D2AC-6771-46F8-BD6A-2E7B71F83E13}" dt="2022-07-14T01:52:16.252" v="2333" actId="207"/>
          <ac:spMkLst>
            <pc:docMk/>
            <pc:sldMk cId="0" sldId="256"/>
            <ac:spMk id="14" creationId="{728EBD8C-6A02-C09E-C702-8C95705AFBF2}"/>
          </ac:spMkLst>
        </pc:spChg>
        <pc:picChg chg="add del mod">
          <ac:chgData name="Lorenzo Magalhães" userId="ec4bdcf555ca102b" providerId="LiveId" clId="{6871D2AC-6771-46F8-BD6A-2E7B71F83E13}" dt="2022-07-14T02:58:49.497" v="2665" actId="478"/>
          <ac:picMkLst>
            <pc:docMk/>
            <pc:sldMk cId="0" sldId="256"/>
            <ac:picMk id="5" creationId="{50AC6EB2-952C-9777-B3CC-D94E69F78FBB}"/>
          </ac:picMkLst>
        </pc:picChg>
      </pc:sldChg>
      <pc:sldChg chg="addSp delSp modSp del mod">
        <pc:chgData name="Lorenzo Magalhães" userId="ec4bdcf555ca102b" providerId="LiveId" clId="{6871D2AC-6771-46F8-BD6A-2E7B71F83E13}" dt="2022-07-13T16:11:52.985" v="1168" actId="47"/>
        <pc:sldMkLst>
          <pc:docMk/>
          <pc:sldMk cId="0" sldId="257"/>
        </pc:sldMkLst>
        <pc:spChg chg="add del mod">
          <ac:chgData name="Lorenzo Magalhães" userId="ec4bdcf555ca102b" providerId="LiveId" clId="{6871D2AC-6771-46F8-BD6A-2E7B71F83E13}" dt="2022-07-13T15:20:39.327" v="152" actId="478"/>
          <ac:spMkLst>
            <pc:docMk/>
            <pc:sldMk cId="0" sldId="257"/>
            <ac:spMk id="3" creationId="{D99E6C34-AA05-4F43-7194-0FA6027782CF}"/>
          </ac:spMkLst>
        </pc:spChg>
        <pc:spChg chg="add del mod">
          <ac:chgData name="Lorenzo Magalhães" userId="ec4bdcf555ca102b" providerId="LiveId" clId="{6871D2AC-6771-46F8-BD6A-2E7B71F83E13}" dt="2022-07-13T15:20:38.399" v="151" actId="478"/>
          <ac:spMkLst>
            <pc:docMk/>
            <pc:sldMk cId="0" sldId="257"/>
            <ac:spMk id="5" creationId="{787591F6-CE49-C25F-AE3F-8B57FA3CE024}"/>
          </ac:spMkLst>
        </pc:spChg>
        <pc:spChg chg="add del mod">
          <ac:chgData name="Lorenzo Magalhães" userId="ec4bdcf555ca102b" providerId="LiveId" clId="{6871D2AC-6771-46F8-BD6A-2E7B71F83E13}" dt="2022-07-13T15:22:11.260" v="219" actId="478"/>
          <ac:spMkLst>
            <pc:docMk/>
            <pc:sldMk cId="0" sldId="257"/>
            <ac:spMk id="6" creationId="{E78BA5A8-37C0-51B0-8A00-26216989CF10}"/>
          </ac:spMkLst>
        </pc:spChg>
        <pc:spChg chg="del">
          <ac:chgData name="Lorenzo Magalhães" userId="ec4bdcf555ca102b" providerId="LiveId" clId="{6871D2AC-6771-46F8-BD6A-2E7B71F83E13}" dt="2022-07-13T15:20:05.459" v="148" actId="478"/>
          <ac:spMkLst>
            <pc:docMk/>
            <pc:sldMk cId="0" sldId="257"/>
            <ac:spMk id="471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5:20:03.303" v="147" actId="478"/>
          <ac:spMkLst>
            <pc:docMk/>
            <pc:sldMk cId="0" sldId="257"/>
            <ac:spMk id="472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5:19:42.669" v="146" actId="478"/>
          <ac:spMkLst>
            <pc:docMk/>
            <pc:sldMk cId="0" sldId="257"/>
            <ac:spMk id="473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3T15:21:29.662" v="188" actId="207"/>
          <ac:spMkLst>
            <pc:docMk/>
            <pc:sldMk cId="0" sldId="257"/>
            <ac:spMk id="474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3T15:21:39.687" v="211" actId="20577"/>
          <ac:spMkLst>
            <pc:docMk/>
            <pc:sldMk cId="0" sldId="257"/>
            <ac:spMk id="475" creationId="{00000000-0000-0000-0000-000000000000}"/>
          </ac:spMkLst>
        </pc:spChg>
      </pc:sldChg>
      <pc:sldChg chg="addSp delSp modSp del mod">
        <pc:chgData name="Lorenzo Magalhães" userId="ec4bdcf555ca102b" providerId="LiveId" clId="{6871D2AC-6771-46F8-BD6A-2E7B71F83E13}" dt="2022-07-14T03:05:58.117" v="2889" actId="47"/>
        <pc:sldMkLst>
          <pc:docMk/>
          <pc:sldMk cId="0" sldId="258"/>
        </pc:sldMkLst>
        <pc:spChg chg="add del mod">
          <ac:chgData name="Lorenzo Magalhães" userId="ec4bdcf555ca102b" providerId="LiveId" clId="{6871D2AC-6771-46F8-BD6A-2E7B71F83E13}" dt="2022-07-13T16:13:52.372" v="1196" actId="478"/>
          <ac:spMkLst>
            <pc:docMk/>
            <pc:sldMk cId="0" sldId="258"/>
            <ac:spMk id="3" creationId="{E7050681-5106-8E01-A096-5927C7ACFA95}"/>
          </ac:spMkLst>
        </pc:spChg>
        <pc:spChg chg="del">
          <ac:chgData name="Lorenzo Magalhães" userId="ec4bdcf555ca102b" providerId="LiveId" clId="{6871D2AC-6771-46F8-BD6A-2E7B71F83E13}" dt="2022-07-13T16:13:49.687" v="1195" actId="478"/>
          <ac:spMkLst>
            <pc:docMk/>
            <pc:sldMk cId="0" sldId="258"/>
            <ac:spMk id="493" creationId="{00000000-0000-0000-0000-000000000000}"/>
          </ac:spMkLst>
        </pc:spChg>
      </pc:sldChg>
      <pc:sldChg chg="addSp delSp modSp mod ord modNotes">
        <pc:chgData name="Lorenzo Magalhães" userId="ec4bdcf555ca102b" providerId="LiveId" clId="{6871D2AC-6771-46F8-BD6A-2E7B71F83E13}" dt="2022-07-14T02:00:57.003" v="2529"/>
        <pc:sldMkLst>
          <pc:docMk/>
          <pc:sldMk cId="0" sldId="259"/>
        </pc:sldMkLst>
        <pc:spChg chg="add del mod">
          <ac:chgData name="Lorenzo Magalhães" userId="ec4bdcf555ca102b" providerId="LiveId" clId="{6871D2AC-6771-46F8-BD6A-2E7B71F83E13}" dt="2022-07-13T16:15:11.574" v="1211" actId="478"/>
          <ac:spMkLst>
            <pc:docMk/>
            <pc:sldMk cId="0" sldId="259"/>
            <ac:spMk id="3" creationId="{3D62B5DF-4E77-F9F4-33F0-C3E24FA2858D}"/>
          </ac:spMkLst>
        </pc:spChg>
        <pc:spChg chg="add del mod">
          <ac:chgData name="Lorenzo Magalhães" userId="ec4bdcf555ca102b" providerId="LiveId" clId="{6871D2AC-6771-46F8-BD6A-2E7B71F83E13}" dt="2022-07-13T16:15:16.532" v="1213" actId="478"/>
          <ac:spMkLst>
            <pc:docMk/>
            <pc:sldMk cId="0" sldId="259"/>
            <ac:spMk id="5" creationId="{58F09DD0-7801-85BD-1E8B-488FF1306102}"/>
          </ac:spMkLst>
        </pc:spChg>
        <pc:spChg chg="add del mod">
          <ac:chgData name="Lorenzo Magalhães" userId="ec4bdcf555ca102b" providerId="LiveId" clId="{6871D2AC-6771-46F8-BD6A-2E7B71F83E13}" dt="2022-07-13T16:15:23.436" v="1215" actId="478"/>
          <ac:spMkLst>
            <pc:docMk/>
            <pc:sldMk cId="0" sldId="259"/>
            <ac:spMk id="7" creationId="{3C7C14BD-90DC-B0B6-8161-6910B8977779}"/>
          </ac:spMkLst>
        </pc:spChg>
        <pc:spChg chg="add mod">
          <ac:chgData name="Lorenzo Magalhães" userId="ec4bdcf555ca102b" providerId="LiveId" clId="{6871D2AC-6771-46F8-BD6A-2E7B71F83E13}" dt="2022-07-14T01:48:51.580" v="1944" actId="20577"/>
          <ac:spMkLst>
            <pc:docMk/>
            <pc:sldMk cId="0" sldId="259"/>
            <ac:spMk id="8" creationId="{37D29778-2550-8C6F-E982-31D1AAA173C1}"/>
          </ac:spMkLst>
        </pc:spChg>
        <pc:spChg chg="add mod">
          <ac:chgData name="Lorenzo Magalhães" userId="ec4bdcf555ca102b" providerId="LiveId" clId="{6871D2AC-6771-46F8-BD6A-2E7B71F83E13}" dt="2022-07-13T16:22:16.294" v="1759" actId="20577"/>
          <ac:spMkLst>
            <pc:docMk/>
            <pc:sldMk cId="0" sldId="259"/>
            <ac:spMk id="9" creationId="{5B4BE4B6-F14F-0C25-2DEE-AA9299068B9E}"/>
          </ac:spMkLst>
        </pc:spChg>
        <pc:spChg chg="add del mod">
          <ac:chgData name="Lorenzo Magalhães" userId="ec4bdcf555ca102b" providerId="LiveId" clId="{6871D2AC-6771-46F8-BD6A-2E7B71F83E13}" dt="2022-07-14T01:52:08.509" v="2330" actId="207"/>
          <ac:spMkLst>
            <pc:docMk/>
            <pc:sldMk cId="0" sldId="259"/>
            <ac:spMk id="12" creationId="{8D4264EC-AAEC-FC49-8D7F-B1748B012118}"/>
          </ac:spMkLst>
        </pc:spChg>
        <pc:spChg chg="add mod ord">
          <ac:chgData name="Lorenzo Magalhães" userId="ec4bdcf555ca102b" providerId="LiveId" clId="{6871D2AC-6771-46F8-BD6A-2E7B71F83E13}" dt="2022-07-14T01:51:21.952" v="2325" actId="167"/>
          <ac:spMkLst>
            <pc:docMk/>
            <pc:sldMk cId="0" sldId="259"/>
            <ac:spMk id="13" creationId="{E772B314-C51D-ED5B-091A-06FC34801E81}"/>
          </ac:spMkLst>
        </pc:spChg>
        <pc:spChg chg="add mod">
          <ac:chgData name="Lorenzo Magalhães" userId="ec4bdcf555ca102b" providerId="LiveId" clId="{6871D2AC-6771-46F8-BD6A-2E7B71F83E13}" dt="2022-07-14T01:52:41.376" v="2391" actId="20577"/>
          <ac:spMkLst>
            <pc:docMk/>
            <pc:sldMk cId="0" sldId="259"/>
            <ac:spMk id="16" creationId="{45E7344A-3B1B-D71E-F370-27E058936126}"/>
          </ac:spMkLst>
        </pc:spChg>
        <pc:spChg chg="add mod">
          <ac:chgData name="Lorenzo Magalhães" userId="ec4bdcf555ca102b" providerId="LiveId" clId="{6871D2AC-6771-46F8-BD6A-2E7B71F83E13}" dt="2022-07-14T01:53:24.329" v="2500" actId="20577"/>
          <ac:spMkLst>
            <pc:docMk/>
            <pc:sldMk cId="0" sldId="259"/>
            <ac:spMk id="17" creationId="{ED865B72-A5C8-5A80-6991-C51B151F5D36}"/>
          </ac:spMkLst>
        </pc:spChg>
        <pc:spChg chg="add mod">
          <ac:chgData name="Lorenzo Magalhães" userId="ec4bdcf555ca102b" providerId="LiveId" clId="{6871D2AC-6771-46F8-BD6A-2E7B71F83E13}" dt="2022-07-14T01:47:43.535" v="1907" actId="20577"/>
          <ac:spMkLst>
            <pc:docMk/>
            <pc:sldMk cId="0" sldId="259"/>
            <ac:spMk id="22" creationId="{A5385ACD-2BEE-0A5C-E19C-AAAC2A2DAB75}"/>
          </ac:spMkLst>
        </pc:spChg>
        <pc:spChg chg="add mod">
          <ac:chgData name="Lorenzo Magalhães" userId="ec4bdcf555ca102b" providerId="LiveId" clId="{6871D2AC-6771-46F8-BD6A-2E7B71F83E13}" dt="2022-07-13T16:25:46.198" v="1861" actId="20577"/>
          <ac:spMkLst>
            <pc:docMk/>
            <pc:sldMk cId="0" sldId="259"/>
            <ac:spMk id="23" creationId="{CB7535EE-85EB-94A3-B9AD-07985C1294BF}"/>
          </ac:spMkLst>
        </pc:spChg>
        <pc:spChg chg="del">
          <ac:chgData name="Lorenzo Magalhães" userId="ec4bdcf555ca102b" providerId="LiveId" clId="{6871D2AC-6771-46F8-BD6A-2E7B71F83E13}" dt="2022-07-13T16:15:18.827" v="1214" actId="478"/>
          <ac:spMkLst>
            <pc:docMk/>
            <pc:sldMk cId="0" sldId="259"/>
            <ac:spMk id="500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6:15:07.899" v="1210" actId="478"/>
          <ac:spMkLst>
            <pc:docMk/>
            <pc:sldMk cId="0" sldId="259"/>
            <ac:spMk id="501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6:15:13.850" v="1212" actId="478"/>
          <ac:spMkLst>
            <pc:docMk/>
            <pc:sldMk cId="0" sldId="259"/>
            <ac:spMk id="502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6:15:05.079" v="1209" actId="478"/>
          <ac:spMkLst>
            <pc:docMk/>
            <pc:sldMk cId="0" sldId="259"/>
            <ac:spMk id="503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16:14:57.107" v="1207" actId="478"/>
          <ac:spMkLst>
            <pc:docMk/>
            <pc:sldMk cId="0" sldId="259"/>
            <ac:spMk id="505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4T02:00:57.003" v="2529"/>
          <ac:spMkLst>
            <pc:docMk/>
            <pc:sldMk cId="0" sldId="259"/>
            <ac:spMk id="506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4T02:00:35.228" v="2518" actId="20577"/>
          <ac:spMkLst>
            <pc:docMk/>
            <pc:sldMk cId="0" sldId="259"/>
            <ac:spMk id="507" creationId="{00000000-0000-0000-0000-000000000000}"/>
          </ac:spMkLst>
        </pc:spChg>
        <pc:cxnChg chg="add mod">
          <ac:chgData name="Lorenzo Magalhães" userId="ec4bdcf555ca102b" providerId="LiveId" clId="{6871D2AC-6771-46F8-BD6A-2E7B71F83E13}" dt="2022-07-14T01:51:25.227" v="2326" actId="14100"/>
          <ac:cxnSpMkLst>
            <pc:docMk/>
            <pc:sldMk cId="0" sldId="259"/>
            <ac:cxnSpMk id="11" creationId="{EDC6D137-EDC7-BD8C-A3A5-A696D0C6A672}"/>
          </ac:cxnSpMkLst>
        </pc:cxnChg>
        <pc:cxnChg chg="add mod">
          <ac:chgData name="Lorenzo Magalhães" userId="ec4bdcf555ca102b" providerId="LiveId" clId="{6871D2AC-6771-46F8-BD6A-2E7B71F83E13}" dt="2022-07-14T01:51:36.197" v="2328" actId="1076"/>
          <ac:cxnSpMkLst>
            <pc:docMk/>
            <pc:sldMk cId="0" sldId="259"/>
            <ac:cxnSpMk id="15" creationId="{E2464489-7E2F-CC3C-B6C0-1CBD7F04E228}"/>
          </ac:cxnSpMkLst>
        </pc:cxnChg>
        <pc:cxnChg chg="add mod">
          <ac:chgData name="Lorenzo Magalhães" userId="ec4bdcf555ca102b" providerId="LiveId" clId="{6871D2AC-6771-46F8-BD6A-2E7B71F83E13}" dt="2022-07-14T01:46:38.548" v="1862" actId="14100"/>
          <ac:cxnSpMkLst>
            <pc:docMk/>
            <pc:sldMk cId="0" sldId="259"/>
            <ac:cxnSpMk id="21" creationId="{B15FD7D1-7E48-7E65-2718-6AD8962A37DA}"/>
          </ac:cxnSpMkLst>
        </pc:cxnChg>
        <pc:cxnChg chg="mod">
          <ac:chgData name="Lorenzo Magalhães" userId="ec4bdcf555ca102b" providerId="LiveId" clId="{6871D2AC-6771-46F8-BD6A-2E7B71F83E13}" dt="2022-07-13T16:19:51.618" v="1515" actId="14100"/>
          <ac:cxnSpMkLst>
            <pc:docMk/>
            <pc:sldMk cId="0" sldId="259"/>
            <ac:cxnSpMk id="504" creationId="{00000000-0000-0000-0000-000000000000}"/>
          </ac:cxnSpMkLst>
        </pc:cxnChg>
      </pc:sldChg>
      <pc:sldChg chg="addSp delSp modSp mod ord">
        <pc:chgData name="Lorenzo Magalhães" userId="ec4bdcf555ca102b" providerId="LiveId" clId="{6871D2AC-6771-46F8-BD6A-2E7B71F83E13}" dt="2022-07-14T03:07:11.101" v="2901" actId="1076"/>
        <pc:sldMkLst>
          <pc:docMk/>
          <pc:sldMk cId="0" sldId="260"/>
        </pc:sldMkLst>
        <pc:spChg chg="add del mod">
          <ac:chgData name="Lorenzo Magalhães" userId="ec4bdcf555ca102b" providerId="LiveId" clId="{6871D2AC-6771-46F8-BD6A-2E7B71F83E13}" dt="2022-07-14T02:01:56.715" v="2532" actId="478"/>
          <ac:spMkLst>
            <pc:docMk/>
            <pc:sldMk cId="0" sldId="260"/>
            <ac:spMk id="3" creationId="{B9C20BAB-5A69-0BAF-D960-FE8DED855C9C}"/>
          </ac:spMkLst>
        </pc:spChg>
        <pc:spChg chg="add del mod">
          <ac:chgData name="Lorenzo Magalhães" userId="ec4bdcf555ca102b" providerId="LiveId" clId="{6871D2AC-6771-46F8-BD6A-2E7B71F83E13}" dt="2022-07-14T02:01:56.715" v="2532" actId="478"/>
          <ac:spMkLst>
            <pc:docMk/>
            <pc:sldMk cId="0" sldId="260"/>
            <ac:spMk id="5" creationId="{6CE499BC-C0CE-6C67-A737-7AF8F3F01A97}"/>
          </ac:spMkLst>
        </pc:spChg>
        <pc:spChg chg="add del mod">
          <ac:chgData name="Lorenzo Magalhães" userId="ec4bdcf555ca102b" providerId="LiveId" clId="{6871D2AC-6771-46F8-BD6A-2E7B71F83E13}" dt="2022-07-14T02:59:09.207" v="2671"/>
          <ac:spMkLst>
            <pc:docMk/>
            <pc:sldMk cId="0" sldId="260"/>
            <ac:spMk id="6" creationId="{A70741A2-2098-BD2E-FD79-149E45F788BA}"/>
          </ac:spMkLst>
        </pc:spChg>
        <pc:spChg chg="add del mod">
          <ac:chgData name="Lorenzo Magalhães" userId="ec4bdcf555ca102b" providerId="LiveId" clId="{6871D2AC-6771-46F8-BD6A-2E7B71F83E13}" dt="2022-07-14T02:01:56.715" v="2532" actId="478"/>
          <ac:spMkLst>
            <pc:docMk/>
            <pc:sldMk cId="0" sldId="260"/>
            <ac:spMk id="7" creationId="{B6060D6B-058F-B751-F73B-EFCC53675458}"/>
          </ac:spMkLst>
        </pc:spChg>
        <pc:spChg chg="add mod">
          <ac:chgData name="Lorenzo Magalhães" userId="ec4bdcf555ca102b" providerId="LiveId" clId="{6871D2AC-6771-46F8-BD6A-2E7B71F83E13}" dt="2022-07-14T03:04:35.557" v="2870" actId="1076"/>
          <ac:spMkLst>
            <pc:docMk/>
            <pc:sldMk cId="0" sldId="260"/>
            <ac:spMk id="7" creationId="{C868F31E-71EA-C08D-1BF0-3B4AB9FD366B}"/>
          </ac:spMkLst>
        </pc:spChg>
        <pc:spChg chg="add mod">
          <ac:chgData name="Lorenzo Magalhães" userId="ec4bdcf555ca102b" providerId="LiveId" clId="{6871D2AC-6771-46F8-BD6A-2E7B71F83E13}" dt="2022-07-14T03:07:11.101" v="2901" actId="1076"/>
          <ac:spMkLst>
            <pc:docMk/>
            <pc:sldMk cId="0" sldId="260"/>
            <ac:spMk id="8" creationId="{A395BEE1-BC49-6EA5-64A0-2110ABD3CEE2}"/>
          </ac:spMkLst>
        </pc:spChg>
        <pc:spChg chg="add del mod">
          <ac:chgData name="Lorenzo Magalhães" userId="ec4bdcf555ca102b" providerId="LiveId" clId="{6871D2AC-6771-46F8-BD6A-2E7B71F83E13}" dt="2022-07-14T02:02:02.827" v="2534" actId="478"/>
          <ac:spMkLst>
            <pc:docMk/>
            <pc:sldMk cId="0" sldId="260"/>
            <ac:spMk id="9" creationId="{35E9C3CF-249D-025C-1646-5C1CCD6F14F7}"/>
          </ac:spMkLst>
        </pc:spChg>
        <pc:spChg chg="add del mod">
          <ac:chgData name="Lorenzo Magalhães" userId="ec4bdcf555ca102b" providerId="LiveId" clId="{6871D2AC-6771-46F8-BD6A-2E7B71F83E13}" dt="2022-07-14T03:03:45.424" v="2812"/>
          <ac:spMkLst>
            <pc:docMk/>
            <pc:sldMk cId="0" sldId="260"/>
            <ac:spMk id="9" creationId="{D3CFFE6D-D7C3-62EC-84BB-6D32BE7E1BBB}"/>
          </ac:spMkLst>
        </pc:spChg>
        <pc:spChg chg="add del mod">
          <ac:chgData name="Lorenzo Magalhães" userId="ec4bdcf555ca102b" providerId="LiveId" clId="{6871D2AC-6771-46F8-BD6A-2E7B71F83E13}" dt="2022-07-14T02:02:09.513" v="2535" actId="478"/>
          <ac:spMkLst>
            <pc:docMk/>
            <pc:sldMk cId="0" sldId="260"/>
            <ac:spMk id="11" creationId="{D0A64B6C-65AE-478A-9DC1-78DF3050EA76}"/>
          </ac:spMkLst>
        </pc:spChg>
        <pc:spChg chg="add del mod">
          <ac:chgData name="Lorenzo Magalhães" userId="ec4bdcf555ca102b" providerId="LiveId" clId="{6871D2AC-6771-46F8-BD6A-2E7B71F83E13}" dt="2022-07-14T02:02:29.919" v="2553"/>
          <ac:spMkLst>
            <pc:docMk/>
            <pc:sldMk cId="0" sldId="260"/>
            <ac:spMk id="12" creationId="{05F5EF8B-173B-7186-7369-74FBCDD1F4EE}"/>
          </ac:spMkLst>
        </pc:spChg>
        <pc:spChg chg="add del mod">
          <ac:chgData name="Lorenzo Magalhães" userId="ec4bdcf555ca102b" providerId="LiveId" clId="{6871D2AC-6771-46F8-BD6A-2E7B71F83E13}" dt="2022-07-14T02:58:07.555" v="2657" actId="478"/>
          <ac:spMkLst>
            <pc:docMk/>
            <pc:sldMk cId="0" sldId="260"/>
            <ac:spMk id="13" creationId="{F73A9412-81F5-8930-55D0-D9C8A2956AD6}"/>
          </ac:spMkLst>
        </pc:spChg>
        <pc:spChg chg="add mod">
          <ac:chgData name="Lorenzo Magalhães" userId="ec4bdcf555ca102b" providerId="LiveId" clId="{6871D2AC-6771-46F8-BD6A-2E7B71F83E13}" dt="2022-07-14T03:04:38.222" v="2871" actId="1076"/>
          <ac:spMkLst>
            <pc:docMk/>
            <pc:sldMk cId="0" sldId="260"/>
            <ac:spMk id="14" creationId="{34737F95-D719-7803-A516-E5331B5876C3}"/>
          </ac:spMkLst>
        </pc:spChg>
        <pc:spChg chg="add mod">
          <ac:chgData name="Lorenzo Magalhães" userId="ec4bdcf555ca102b" providerId="LiveId" clId="{6871D2AC-6771-46F8-BD6A-2E7B71F83E13}" dt="2022-07-14T03:07:09.245" v="2900" actId="1076"/>
          <ac:spMkLst>
            <pc:docMk/>
            <pc:sldMk cId="0" sldId="260"/>
            <ac:spMk id="16" creationId="{EFDC1840-1655-BF19-3FAA-22B2BF7C2CBB}"/>
          </ac:spMkLst>
        </pc:spChg>
        <pc:spChg chg="add del mod ord">
          <ac:chgData name="Lorenzo Magalhães" userId="ec4bdcf555ca102b" providerId="LiveId" clId="{6871D2AC-6771-46F8-BD6A-2E7B71F83E13}" dt="2022-07-14T02:58:07.555" v="2657" actId="478"/>
          <ac:spMkLst>
            <pc:docMk/>
            <pc:sldMk cId="0" sldId="260"/>
            <ac:spMk id="19" creationId="{0F7A8008-BFA4-7CEA-768F-5E3908647EAC}"/>
          </ac:spMkLst>
        </pc:spChg>
        <pc:spChg chg="add del">
          <ac:chgData name="Lorenzo Magalhães" userId="ec4bdcf555ca102b" providerId="LiveId" clId="{6871D2AC-6771-46F8-BD6A-2E7B71F83E13}" dt="2022-07-14T02:03:55.649" v="2582" actId="22"/>
          <ac:spMkLst>
            <pc:docMk/>
            <pc:sldMk cId="0" sldId="260"/>
            <ac:spMk id="60" creationId="{68B5B069-CD62-C14E-9C75-C6695840CC0D}"/>
          </ac:spMkLst>
        </pc:spChg>
        <pc:spChg chg="add del">
          <ac:chgData name="Lorenzo Magalhães" userId="ec4bdcf555ca102b" providerId="LiveId" clId="{6871D2AC-6771-46F8-BD6A-2E7B71F83E13}" dt="2022-07-14T02:04:33.991" v="2584" actId="22"/>
          <ac:spMkLst>
            <pc:docMk/>
            <pc:sldMk cId="0" sldId="260"/>
            <ac:spMk id="62" creationId="{E1E11927-56D1-6316-E479-714B8BFFD6E4}"/>
          </ac:spMkLst>
        </pc:spChg>
        <pc:spChg chg="add del">
          <ac:chgData name="Lorenzo Magalhães" userId="ec4bdcf555ca102b" providerId="LiveId" clId="{6871D2AC-6771-46F8-BD6A-2E7B71F83E13}" dt="2022-07-14T02:04:36.447" v="2586" actId="22"/>
          <ac:spMkLst>
            <pc:docMk/>
            <pc:sldMk cId="0" sldId="260"/>
            <ac:spMk id="64" creationId="{5C6F4B8B-084F-D7D7-8A62-B13705DDB313}"/>
          </ac:spMkLst>
        </pc:spChg>
        <pc:spChg chg="del">
          <ac:chgData name="Lorenzo Magalhães" userId="ec4bdcf555ca102b" providerId="LiveId" clId="{6871D2AC-6771-46F8-BD6A-2E7B71F83E13}" dt="2022-07-14T02:01:45.080" v="2531" actId="478"/>
          <ac:spMkLst>
            <pc:docMk/>
            <pc:sldMk cId="0" sldId="260"/>
            <ac:spMk id="512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4T02:01:45.080" v="2531" actId="478"/>
          <ac:spMkLst>
            <pc:docMk/>
            <pc:sldMk cId="0" sldId="260"/>
            <ac:spMk id="513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4T02:01:45.080" v="2531" actId="478"/>
          <ac:spMkLst>
            <pc:docMk/>
            <pc:sldMk cId="0" sldId="260"/>
            <ac:spMk id="514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4T02:02:02.827" v="2534" actId="478"/>
          <ac:spMkLst>
            <pc:docMk/>
            <pc:sldMk cId="0" sldId="260"/>
            <ac:spMk id="515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4T02:01:59.981" v="2533" actId="478"/>
          <ac:spMkLst>
            <pc:docMk/>
            <pc:sldMk cId="0" sldId="260"/>
            <ac:spMk id="542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4T02:01:01.645" v="2530"/>
          <ac:spMkLst>
            <pc:docMk/>
            <pc:sldMk cId="0" sldId="260"/>
            <ac:spMk id="543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4T02:00:44.927" v="2527" actId="20577"/>
          <ac:spMkLst>
            <pc:docMk/>
            <pc:sldMk cId="0" sldId="260"/>
            <ac:spMk id="544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3T16:14:07.877" v="1199" actId="1076"/>
          <ac:spMkLst>
            <pc:docMk/>
            <pc:sldMk cId="0" sldId="260"/>
            <ac:spMk id="556" creationId="{00000000-0000-0000-0000-000000000000}"/>
          </ac:spMkLst>
        </pc:spChg>
        <pc:grpChg chg="del">
          <ac:chgData name="Lorenzo Magalhães" userId="ec4bdcf555ca102b" providerId="LiveId" clId="{6871D2AC-6771-46F8-BD6A-2E7B71F83E13}" dt="2022-07-14T02:01:45.080" v="2531" actId="478"/>
          <ac:grpSpMkLst>
            <pc:docMk/>
            <pc:sldMk cId="0" sldId="260"/>
            <ac:grpSpMk id="516" creationId="{00000000-0000-0000-0000-000000000000}"/>
          </ac:grpSpMkLst>
        </pc:grpChg>
        <pc:grpChg chg="del">
          <ac:chgData name="Lorenzo Magalhães" userId="ec4bdcf555ca102b" providerId="LiveId" clId="{6871D2AC-6771-46F8-BD6A-2E7B71F83E13}" dt="2022-07-14T02:01:45.080" v="2531" actId="478"/>
          <ac:grpSpMkLst>
            <pc:docMk/>
            <pc:sldMk cId="0" sldId="260"/>
            <ac:grpSpMk id="532" creationId="{00000000-0000-0000-0000-000000000000}"/>
          </ac:grpSpMkLst>
        </pc:grpChg>
        <pc:grpChg chg="del">
          <ac:chgData name="Lorenzo Magalhães" userId="ec4bdcf555ca102b" providerId="LiveId" clId="{6871D2AC-6771-46F8-BD6A-2E7B71F83E13}" dt="2022-07-14T02:01:45.080" v="2531" actId="478"/>
          <ac:grpSpMkLst>
            <pc:docMk/>
            <pc:sldMk cId="0" sldId="260"/>
            <ac:grpSpMk id="545" creationId="{00000000-0000-0000-0000-000000000000}"/>
          </ac:grpSpMkLst>
        </pc:grpChg>
        <pc:grpChg chg="del">
          <ac:chgData name="Lorenzo Magalhães" userId="ec4bdcf555ca102b" providerId="LiveId" clId="{6871D2AC-6771-46F8-BD6A-2E7B71F83E13}" dt="2022-07-14T02:01:45.080" v="2531" actId="478"/>
          <ac:grpSpMkLst>
            <pc:docMk/>
            <pc:sldMk cId="0" sldId="260"/>
            <ac:grpSpMk id="548" creationId="{00000000-0000-0000-0000-000000000000}"/>
          </ac:grpSpMkLst>
        </pc:grpChg>
        <pc:grpChg chg="del">
          <ac:chgData name="Lorenzo Magalhães" userId="ec4bdcf555ca102b" providerId="LiveId" clId="{6871D2AC-6771-46F8-BD6A-2E7B71F83E13}" dt="2022-07-14T02:01:56.715" v="2532" actId="478"/>
          <ac:grpSpMkLst>
            <pc:docMk/>
            <pc:sldMk cId="0" sldId="260"/>
            <ac:grpSpMk id="551" creationId="{00000000-0000-0000-0000-000000000000}"/>
          </ac:grpSpMkLst>
        </pc:grpChg>
        <pc:grpChg chg="del mod">
          <ac:chgData name="Lorenzo Magalhães" userId="ec4bdcf555ca102b" providerId="LiveId" clId="{6871D2AC-6771-46F8-BD6A-2E7B71F83E13}" dt="2022-07-14T02:01:45.080" v="2531" actId="478"/>
          <ac:grpSpMkLst>
            <pc:docMk/>
            <pc:sldMk cId="0" sldId="260"/>
            <ac:grpSpMk id="554" creationId="{00000000-0000-0000-0000-000000000000}"/>
          </ac:grpSpMkLst>
        </pc:grpChg>
        <pc:picChg chg="add del mod">
          <ac:chgData name="Lorenzo Magalhães" userId="ec4bdcf555ca102b" providerId="LiveId" clId="{6871D2AC-6771-46F8-BD6A-2E7B71F83E13}" dt="2022-07-14T02:56:15.462" v="2647" actId="478"/>
          <ac:picMkLst>
            <pc:docMk/>
            <pc:sldMk cId="0" sldId="260"/>
            <ac:picMk id="3" creationId="{9CEB31B9-C08B-565D-BC05-738AE50AF7A8}"/>
          </ac:picMkLst>
        </pc:picChg>
        <pc:picChg chg="add mod">
          <ac:chgData name="Lorenzo Magalhães" userId="ec4bdcf555ca102b" providerId="LiveId" clId="{6871D2AC-6771-46F8-BD6A-2E7B71F83E13}" dt="2022-07-14T03:05:31.365" v="2887"/>
          <ac:picMkLst>
            <pc:docMk/>
            <pc:sldMk cId="0" sldId="260"/>
            <ac:picMk id="5" creationId="{75968BB1-A47A-2E73-3EF8-E55BC80A2BF0}"/>
          </ac:picMkLst>
        </pc:picChg>
        <pc:picChg chg="add del mod">
          <ac:chgData name="Lorenzo Magalhães" userId="ec4bdcf555ca102b" providerId="LiveId" clId="{6871D2AC-6771-46F8-BD6A-2E7B71F83E13}" dt="2022-07-14T02:58:07.555" v="2657" actId="478"/>
          <ac:picMkLst>
            <pc:docMk/>
            <pc:sldMk cId="0" sldId="260"/>
            <ac:picMk id="18" creationId="{F8318C47-D05B-4EA7-8A26-22BF27E765BF}"/>
          </ac:picMkLst>
        </pc:picChg>
        <pc:inkChg chg="add del">
          <ac:chgData name="Lorenzo Magalhães" userId="ec4bdcf555ca102b" providerId="LiveId" clId="{6871D2AC-6771-46F8-BD6A-2E7B71F83E13}" dt="2022-07-14T02:10:54.463" v="2631" actId="9405"/>
          <ac:inkMkLst>
            <pc:docMk/>
            <pc:sldMk cId="0" sldId="260"/>
            <ac:inkMk id="20" creationId="{F027ECE0-6E72-DE6F-52CB-6D9A64AEF4E7}"/>
          </ac:inkMkLst>
        </pc:inkChg>
      </pc:sldChg>
      <pc:sldChg chg="del">
        <pc:chgData name="Lorenzo Magalhães" userId="ec4bdcf555ca102b" providerId="LiveId" clId="{6871D2AC-6771-46F8-BD6A-2E7B71F83E13}" dt="2022-07-14T03:06:32.990" v="2896" actId="47"/>
        <pc:sldMkLst>
          <pc:docMk/>
          <pc:sldMk cId="0" sldId="261"/>
        </pc:sldMkLst>
      </pc:sldChg>
      <pc:sldChg chg="del">
        <pc:chgData name="Lorenzo Magalhães" userId="ec4bdcf555ca102b" providerId="LiveId" clId="{6871D2AC-6771-46F8-BD6A-2E7B71F83E13}" dt="2022-07-14T03:06:32.568" v="2895" actId="47"/>
        <pc:sldMkLst>
          <pc:docMk/>
          <pc:sldMk cId="0" sldId="262"/>
        </pc:sldMkLst>
      </pc:sldChg>
      <pc:sldChg chg="del">
        <pc:chgData name="Lorenzo Magalhães" userId="ec4bdcf555ca102b" providerId="LiveId" clId="{6871D2AC-6771-46F8-BD6A-2E7B71F83E13}" dt="2022-07-14T03:06:31.076" v="2894" actId="47"/>
        <pc:sldMkLst>
          <pc:docMk/>
          <pc:sldMk cId="0" sldId="263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64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65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66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67"/>
        </pc:sldMkLst>
      </pc:sldChg>
      <pc:sldChg chg="del ord">
        <pc:chgData name="Lorenzo Magalhães" userId="ec4bdcf555ca102b" providerId="LiveId" clId="{6871D2AC-6771-46F8-BD6A-2E7B71F83E13}" dt="2022-07-14T03:06:19.216" v="2892" actId="47"/>
        <pc:sldMkLst>
          <pc:docMk/>
          <pc:sldMk cId="0" sldId="268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69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0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1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2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3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4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5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6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7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8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79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0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1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2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3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4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5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6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7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8"/>
        </pc:sldMkLst>
      </pc:sldChg>
      <pc:sldChg chg="del">
        <pc:chgData name="Lorenzo Magalhães" userId="ec4bdcf555ca102b" providerId="LiveId" clId="{6871D2AC-6771-46F8-BD6A-2E7B71F83E13}" dt="2022-07-14T03:06:19.216" v="2892" actId="47"/>
        <pc:sldMkLst>
          <pc:docMk/>
          <pc:sldMk cId="0" sldId="289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0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1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2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3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4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5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6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7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8"/>
        </pc:sldMkLst>
      </pc:sldChg>
      <pc:sldChg chg="del">
        <pc:chgData name="Lorenzo Magalhães" userId="ec4bdcf555ca102b" providerId="LiveId" clId="{6871D2AC-6771-46F8-BD6A-2E7B71F83E13}" dt="2022-07-14T03:06:27.404" v="2893" actId="47"/>
        <pc:sldMkLst>
          <pc:docMk/>
          <pc:sldMk cId="0" sldId="299"/>
        </pc:sldMkLst>
      </pc:sldChg>
      <pc:sldChg chg="addSp delSp modSp mod">
        <pc:chgData name="Lorenzo Magalhães" userId="ec4bdcf555ca102b" providerId="LiveId" clId="{6871D2AC-6771-46F8-BD6A-2E7B71F83E13}" dt="2022-07-13T15:21:09.808" v="186" actId="20577"/>
        <pc:sldMkLst>
          <pc:docMk/>
          <pc:sldMk cId="787805237" sldId="300"/>
        </pc:sldMkLst>
        <pc:spChg chg="add del mod">
          <ac:chgData name="Lorenzo Magalhães" userId="ec4bdcf555ca102b" providerId="LiveId" clId="{6871D2AC-6771-46F8-BD6A-2E7B71F83E13}" dt="2022-07-13T04:27:24.722" v="9" actId="478"/>
          <ac:spMkLst>
            <pc:docMk/>
            <pc:sldMk cId="787805237" sldId="300"/>
            <ac:spMk id="3" creationId="{4B214EE6-5B5C-F627-8B50-8B599D1667E3}"/>
          </ac:spMkLst>
        </pc:spChg>
        <pc:spChg chg="add del mod">
          <ac:chgData name="Lorenzo Magalhães" userId="ec4bdcf555ca102b" providerId="LiveId" clId="{6871D2AC-6771-46F8-BD6A-2E7B71F83E13}" dt="2022-07-13T04:27:28.976" v="11" actId="478"/>
          <ac:spMkLst>
            <pc:docMk/>
            <pc:sldMk cId="787805237" sldId="300"/>
            <ac:spMk id="5" creationId="{96119CC6-E06A-AF27-5155-7AF1E0B32389}"/>
          </ac:spMkLst>
        </pc:spChg>
        <pc:spChg chg="add del mod">
          <ac:chgData name="Lorenzo Magalhães" userId="ec4bdcf555ca102b" providerId="LiveId" clId="{6871D2AC-6771-46F8-BD6A-2E7B71F83E13}" dt="2022-07-13T04:27:35.889" v="13" actId="478"/>
          <ac:spMkLst>
            <pc:docMk/>
            <pc:sldMk cId="787805237" sldId="300"/>
            <ac:spMk id="7" creationId="{F805E8C3-AEC2-6EC5-5982-09B5C1663898}"/>
          </ac:spMkLst>
        </pc:spChg>
        <pc:spChg chg="add del mod">
          <ac:chgData name="Lorenzo Magalhães" userId="ec4bdcf555ca102b" providerId="LiveId" clId="{6871D2AC-6771-46F8-BD6A-2E7B71F83E13}" dt="2022-07-13T04:27:42.339" v="15" actId="478"/>
          <ac:spMkLst>
            <pc:docMk/>
            <pc:sldMk cId="787805237" sldId="300"/>
            <ac:spMk id="9" creationId="{A26A505F-A813-39A5-43C1-E9405E9F7CAC}"/>
          </ac:spMkLst>
        </pc:spChg>
        <pc:spChg chg="add del mod">
          <ac:chgData name="Lorenzo Magalhães" userId="ec4bdcf555ca102b" providerId="LiveId" clId="{6871D2AC-6771-46F8-BD6A-2E7B71F83E13}" dt="2022-07-13T04:31:06.112" v="79" actId="478"/>
          <ac:spMkLst>
            <pc:docMk/>
            <pc:sldMk cId="787805237" sldId="300"/>
            <ac:spMk id="10" creationId="{56185BD7-C7DD-42C6-ECF8-D950B3FB9B9E}"/>
          </ac:spMkLst>
        </pc:spChg>
        <pc:spChg chg="add mod ord">
          <ac:chgData name="Lorenzo Magalhães" userId="ec4bdcf555ca102b" providerId="LiveId" clId="{6871D2AC-6771-46F8-BD6A-2E7B71F83E13}" dt="2022-07-13T05:02:41.239" v="145" actId="1076"/>
          <ac:spMkLst>
            <pc:docMk/>
            <pc:sldMk cId="787805237" sldId="300"/>
            <ac:spMk id="13" creationId="{C421FEBB-DF27-3522-7E0C-320780911303}"/>
          </ac:spMkLst>
        </pc:spChg>
        <pc:spChg chg="del">
          <ac:chgData name="Lorenzo Magalhães" userId="ec4bdcf555ca102b" providerId="LiveId" clId="{6871D2AC-6771-46F8-BD6A-2E7B71F83E13}" dt="2022-07-13T04:27:38.080" v="14" actId="478"/>
          <ac:spMkLst>
            <pc:docMk/>
            <pc:sldMk cId="787805237" sldId="300"/>
            <ac:spMk id="458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04:27:26.698" v="10" actId="478"/>
          <ac:spMkLst>
            <pc:docMk/>
            <pc:sldMk cId="787805237" sldId="300"/>
            <ac:spMk id="459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04:27:21.884" v="8" actId="478"/>
          <ac:spMkLst>
            <pc:docMk/>
            <pc:sldMk cId="787805237" sldId="300"/>
            <ac:spMk id="460" creationId="{00000000-0000-0000-0000-000000000000}"/>
          </ac:spMkLst>
        </pc:spChg>
        <pc:spChg chg="del">
          <ac:chgData name="Lorenzo Magalhães" userId="ec4bdcf555ca102b" providerId="LiveId" clId="{6871D2AC-6771-46F8-BD6A-2E7B71F83E13}" dt="2022-07-13T04:27:32.977" v="12" actId="478"/>
          <ac:spMkLst>
            <pc:docMk/>
            <pc:sldMk cId="787805237" sldId="300"/>
            <ac:spMk id="461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3T15:21:09.808" v="186" actId="20577"/>
          <ac:spMkLst>
            <pc:docMk/>
            <pc:sldMk cId="787805237" sldId="300"/>
            <ac:spMk id="465" creationId="{00000000-0000-0000-0000-000000000000}"/>
          </ac:spMkLst>
        </pc:spChg>
        <pc:spChg chg="mod">
          <ac:chgData name="Lorenzo Magalhães" userId="ec4bdcf555ca102b" providerId="LiveId" clId="{6871D2AC-6771-46F8-BD6A-2E7B71F83E13}" dt="2022-07-13T15:21:01.753" v="181" actId="20577"/>
          <ac:spMkLst>
            <pc:docMk/>
            <pc:sldMk cId="787805237" sldId="300"/>
            <ac:spMk id="466" creationId="{00000000-0000-0000-0000-000000000000}"/>
          </ac:spMkLst>
        </pc:spChg>
        <pc:grpChg chg="add del mod">
          <ac:chgData name="Lorenzo Magalhães" userId="ec4bdcf555ca102b" providerId="LiveId" clId="{6871D2AC-6771-46F8-BD6A-2E7B71F83E13}" dt="2022-07-13T04:27:51.890" v="19" actId="478"/>
          <ac:grpSpMkLst>
            <pc:docMk/>
            <pc:sldMk cId="787805237" sldId="300"/>
            <ac:grpSpMk id="462" creationId="{00000000-0000-0000-0000-000000000000}"/>
          </ac:grpSpMkLst>
        </pc:grpChg>
        <pc:picChg chg="add del mod">
          <ac:chgData name="Lorenzo Magalhães" userId="ec4bdcf555ca102b" providerId="LiveId" clId="{6871D2AC-6771-46F8-BD6A-2E7B71F83E13}" dt="2022-07-13T05:01:09.727" v="119" actId="478"/>
          <ac:picMkLst>
            <pc:docMk/>
            <pc:sldMk cId="787805237" sldId="300"/>
            <ac:picMk id="12" creationId="{D2B4722B-6108-12FB-C1D9-02605EE12733}"/>
          </ac:picMkLst>
        </pc:picChg>
        <pc:picChg chg="add del mod">
          <ac:chgData name="Lorenzo Magalhães" userId="ec4bdcf555ca102b" providerId="LiveId" clId="{6871D2AC-6771-46F8-BD6A-2E7B71F83E13}" dt="2022-07-13T05:01:15.113" v="123" actId="478"/>
          <ac:picMkLst>
            <pc:docMk/>
            <pc:sldMk cId="787805237" sldId="300"/>
            <ac:picMk id="15" creationId="{6F4C3A3F-A051-34F3-EFB8-AF4FC5008793}"/>
          </ac:picMkLst>
        </pc:picChg>
        <pc:picChg chg="add del mod">
          <ac:chgData name="Lorenzo Magalhães" userId="ec4bdcf555ca102b" providerId="LiveId" clId="{6871D2AC-6771-46F8-BD6A-2E7B71F83E13}" dt="2022-07-13T05:01:40.188" v="139" actId="478"/>
          <ac:picMkLst>
            <pc:docMk/>
            <pc:sldMk cId="787805237" sldId="300"/>
            <ac:picMk id="17" creationId="{CE9AA952-4E80-88FE-9770-BF8EC67F1337}"/>
          </ac:picMkLst>
        </pc:picChg>
        <pc:picChg chg="add mod">
          <ac:chgData name="Lorenzo Magalhães" userId="ec4bdcf555ca102b" providerId="LiveId" clId="{6871D2AC-6771-46F8-BD6A-2E7B71F83E13}" dt="2022-07-13T05:02:41.239" v="145" actId="1076"/>
          <ac:picMkLst>
            <pc:docMk/>
            <pc:sldMk cId="787805237" sldId="300"/>
            <ac:picMk id="19" creationId="{01C321B2-E56A-8376-583D-9B9569752D85}"/>
          </ac:picMkLst>
        </pc:picChg>
      </pc:sldChg>
      <pc:sldChg chg="del ord">
        <pc:chgData name="Lorenzo Magalhães" userId="ec4bdcf555ca102b" providerId="LiveId" clId="{6871D2AC-6771-46F8-BD6A-2E7B71F83E13}" dt="2022-07-13T04:26:52.987" v="7" actId="47"/>
        <pc:sldMkLst>
          <pc:docMk/>
          <pc:sldMk cId="83317627" sldId="301"/>
        </pc:sldMkLst>
      </pc:sldChg>
      <pc:sldChg chg="modSp mod">
        <pc:chgData name="Lorenzo Magalhães" userId="ec4bdcf555ca102b" providerId="LiveId" clId="{6871D2AC-6771-46F8-BD6A-2E7B71F83E13}" dt="2022-07-14T03:00:14.273" v="2678" actId="20577"/>
        <pc:sldMkLst>
          <pc:docMk/>
          <pc:sldMk cId="1885808122" sldId="302"/>
        </pc:sldMkLst>
        <pc:spChg chg="mod">
          <ac:chgData name="Lorenzo Magalhães" userId="ec4bdcf555ca102b" providerId="LiveId" clId="{6871D2AC-6771-46F8-BD6A-2E7B71F83E13}" dt="2022-07-14T03:00:14.273" v="2678" actId="20577"/>
          <ac:spMkLst>
            <pc:docMk/>
            <pc:sldMk cId="1885808122" sldId="302"/>
            <ac:spMk id="4" creationId="{8C737542-FFEC-A47C-ABFB-50A7CB42CAC4}"/>
          </ac:spMkLst>
        </pc:spChg>
      </pc:sldChg>
      <pc:sldChg chg="add del">
        <pc:chgData name="Lorenzo Magalhães" userId="ec4bdcf555ca102b" providerId="LiveId" clId="{6871D2AC-6771-46F8-BD6A-2E7B71F83E13}" dt="2022-07-13T16:11:56.655" v="1169" actId="47"/>
        <pc:sldMkLst>
          <pc:docMk/>
          <pc:sldMk cId="2979777150" sldId="303"/>
        </pc:sldMkLst>
      </pc:sldChg>
      <pc:sldChg chg="addSp delSp modSp add mod ord">
        <pc:chgData name="Lorenzo Magalhães" userId="ec4bdcf555ca102b" providerId="LiveId" clId="{6871D2AC-6771-46F8-BD6A-2E7B71F83E13}" dt="2022-07-14T15:23:24.873" v="2984" actId="1076"/>
        <pc:sldMkLst>
          <pc:docMk/>
          <pc:sldMk cId="1883169765" sldId="304"/>
        </pc:sldMkLst>
        <pc:spChg chg="add mod ord">
          <ac:chgData name="Lorenzo Magalhães" userId="ec4bdcf555ca102b" providerId="LiveId" clId="{6871D2AC-6771-46F8-BD6A-2E7B71F83E13}" dt="2022-07-13T16:12:13.643" v="1170" actId="403"/>
          <ac:spMkLst>
            <pc:docMk/>
            <pc:sldMk cId="1883169765" sldId="304"/>
            <ac:spMk id="2" creationId="{305C92CA-99DF-74F7-9D9F-988B75604446}"/>
          </ac:spMkLst>
        </pc:spChg>
        <pc:spChg chg="add mod">
          <ac:chgData name="Lorenzo Magalhães" userId="ec4bdcf555ca102b" providerId="LiveId" clId="{6871D2AC-6771-46F8-BD6A-2E7B71F83E13}" dt="2022-07-13T16:08:58.823" v="1160" actId="20577"/>
          <ac:spMkLst>
            <pc:docMk/>
            <pc:sldMk cId="1883169765" sldId="304"/>
            <ac:spMk id="3" creationId="{887DB834-284C-9E60-6C88-2021009FCF82}"/>
          </ac:spMkLst>
        </pc:spChg>
        <pc:spChg chg="add del">
          <ac:chgData name="Lorenzo Magalhães" userId="ec4bdcf555ca102b" providerId="LiveId" clId="{6871D2AC-6771-46F8-BD6A-2E7B71F83E13}" dt="2022-07-13T15:57:53.222" v="1070" actId="22"/>
          <ac:spMkLst>
            <pc:docMk/>
            <pc:sldMk cId="1883169765" sldId="304"/>
            <ac:spMk id="13" creationId="{0701FC19-8CE0-E46F-3776-B5FAA6D6B0CD}"/>
          </ac:spMkLst>
        </pc:spChg>
        <pc:spChg chg="add del mod">
          <ac:chgData name="Lorenzo Magalhães" userId="ec4bdcf555ca102b" providerId="LiveId" clId="{6871D2AC-6771-46F8-BD6A-2E7B71F83E13}" dt="2022-07-13T15:39:18.302" v="687" actId="478"/>
          <ac:spMkLst>
            <pc:docMk/>
            <pc:sldMk cId="1883169765" sldId="304"/>
            <ac:spMk id="21" creationId="{77CC1FBC-2C03-A6C1-636E-62B56FC156AF}"/>
          </ac:spMkLst>
        </pc:spChg>
        <pc:picChg chg="add del mod">
          <ac:chgData name="Lorenzo Magalhães" userId="ec4bdcf555ca102b" providerId="LiveId" clId="{6871D2AC-6771-46F8-BD6A-2E7B71F83E13}" dt="2022-07-13T15:33:18.033" v="543" actId="478"/>
          <ac:picMkLst>
            <pc:docMk/>
            <pc:sldMk cId="1883169765" sldId="304"/>
            <ac:picMk id="5" creationId="{A848CF4A-D4F0-9EE5-4862-6E91B97C087B}"/>
          </ac:picMkLst>
        </pc:picChg>
        <pc:picChg chg="add mod">
          <ac:chgData name="Lorenzo Magalhães" userId="ec4bdcf555ca102b" providerId="LiveId" clId="{6871D2AC-6771-46F8-BD6A-2E7B71F83E13}" dt="2022-07-13T16:12:36.555" v="1176" actId="14100"/>
          <ac:picMkLst>
            <pc:docMk/>
            <pc:sldMk cId="1883169765" sldId="304"/>
            <ac:picMk id="6" creationId="{78D5E304-5BEF-3026-426F-243EB315E19F}"/>
          </ac:picMkLst>
        </pc:picChg>
        <pc:picChg chg="add del mod">
          <ac:chgData name="Lorenzo Magalhães" userId="ec4bdcf555ca102b" providerId="LiveId" clId="{6871D2AC-6771-46F8-BD6A-2E7B71F83E13}" dt="2022-07-13T15:34:36.905" v="617" actId="478"/>
          <ac:picMkLst>
            <pc:docMk/>
            <pc:sldMk cId="1883169765" sldId="304"/>
            <ac:picMk id="7" creationId="{0E916FAD-56BD-3EF4-B89D-EF950EDC3BA6}"/>
          </ac:picMkLst>
        </pc:picChg>
        <pc:picChg chg="add del mod">
          <ac:chgData name="Lorenzo Magalhães" userId="ec4bdcf555ca102b" providerId="LiveId" clId="{6871D2AC-6771-46F8-BD6A-2E7B71F83E13}" dt="2022-07-13T16:01:25.438" v="1109" actId="478"/>
          <ac:picMkLst>
            <pc:docMk/>
            <pc:sldMk cId="1883169765" sldId="304"/>
            <ac:picMk id="8" creationId="{53EAB9ED-E20D-88CF-8533-CACBF3DC1089}"/>
          </ac:picMkLst>
        </pc:picChg>
        <pc:picChg chg="add del mod">
          <ac:chgData name="Lorenzo Magalhães" userId="ec4bdcf555ca102b" providerId="LiveId" clId="{6871D2AC-6771-46F8-BD6A-2E7B71F83E13}" dt="2022-07-13T15:35:11.596" v="621" actId="478"/>
          <ac:picMkLst>
            <pc:docMk/>
            <pc:sldMk cId="1883169765" sldId="304"/>
            <ac:picMk id="9" creationId="{B3BE9D1E-EBB6-525D-E1F5-F84818704F75}"/>
          </ac:picMkLst>
        </pc:picChg>
        <pc:picChg chg="add del">
          <ac:chgData name="Lorenzo Magalhães" userId="ec4bdcf555ca102b" providerId="LiveId" clId="{6871D2AC-6771-46F8-BD6A-2E7B71F83E13}" dt="2022-07-13T16:00:05.911" v="1100" actId="22"/>
          <ac:picMkLst>
            <pc:docMk/>
            <pc:sldMk cId="1883169765" sldId="304"/>
            <ac:picMk id="10" creationId="{A2591875-BD62-9FB0-AC94-C5AD9334836F}"/>
          </ac:picMkLst>
        </pc:picChg>
        <pc:picChg chg="add del">
          <ac:chgData name="Lorenzo Magalhães" userId="ec4bdcf555ca102b" providerId="LiveId" clId="{6871D2AC-6771-46F8-BD6A-2E7B71F83E13}" dt="2022-07-13T15:35:36.319" v="623" actId="22"/>
          <ac:picMkLst>
            <pc:docMk/>
            <pc:sldMk cId="1883169765" sldId="304"/>
            <ac:picMk id="11" creationId="{94D7B357-44BC-0314-CEB5-7DF6AFCD34B0}"/>
          </ac:picMkLst>
        </pc:picChg>
        <pc:picChg chg="add mod ord">
          <ac:chgData name="Lorenzo Magalhães" userId="ec4bdcf555ca102b" providerId="LiveId" clId="{6871D2AC-6771-46F8-BD6A-2E7B71F83E13}" dt="2022-07-13T16:13:06.363" v="1190" actId="1076"/>
          <ac:picMkLst>
            <pc:docMk/>
            <pc:sldMk cId="1883169765" sldId="304"/>
            <ac:picMk id="12" creationId="{8E8D7FB5-09AD-34E3-CCFB-7318E0CA4121}"/>
          </ac:picMkLst>
        </pc:picChg>
        <pc:picChg chg="add del mod">
          <ac:chgData name="Lorenzo Magalhães" userId="ec4bdcf555ca102b" providerId="LiveId" clId="{6871D2AC-6771-46F8-BD6A-2E7B71F83E13}" dt="2022-07-13T15:35:57.006" v="628" actId="478"/>
          <ac:picMkLst>
            <pc:docMk/>
            <pc:sldMk cId="1883169765" sldId="304"/>
            <ac:picMk id="13" creationId="{DEB676A3-87F5-B938-8FBA-B08166AFE9B9}"/>
          </ac:picMkLst>
        </pc:picChg>
        <pc:picChg chg="add del mod">
          <ac:chgData name="Lorenzo Magalhães" userId="ec4bdcf555ca102b" providerId="LiveId" clId="{6871D2AC-6771-46F8-BD6A-2E7B71F83E13}" dt="2022-07-13T15:49:43.501" v="1043" actId="478"/>
          <ac:picMkLst>
            <pc:docMk/>
            <pc:sldMk cId="1883169765" sldId="304"/>
            <ac:picMk id="15" creationId="{4154344D-5A70-E97E-07F3-103E322C805F}"/>
          </ac:picMkLst>
        </pc:picChg>
        <pc:picChg chg="add del mod">
          <ac:chgData name="Lorenzo Magalhães" userId="ec4bdcf555ca102b" providerId="LiveId" clId="{6871D2AC-6771-46F8-BD6A-2E7B71F83E13}" dt="2022-07-13T16:02:44.885" v="1138" actId="22"/>
          <ac:picMkLst>
            <pc:docMk/>
            <pc:sldMk cId="1883169765" sldId="304"/>
            <ac:picMk id="15" creationId="{92E49F8A-A007-8C4E-BE23-27686B5C92CD}"/>
          </ac:picMkLst>
        </pc:picChg>
        <pc:picChg chg="add mod">
          <ac:chgData name="Lorenzo Magalhães" userId="ec4bdcf555ca102b" providerId="LiveId" clId="{6871D2AC-6771-46F8-BD6A-2E7B71F83E13}" dt="2022-07-13T16:12:58.980" v="1187" actId="1076"/>
          <ac:picMkLst>
            <pc:docMk/>
            <pc:sldMk cId="1883169765" sldId="304"/>
            <ac:picMk id="17" creationId="{5AB441AF-5116-C6D8-4922-BCB00049B36B}"/>
          </ac:picMkLst>
        </pc:picChg>
        <pc:picChg chg="add del mod">
          <ac:chgData name="Lorenzo Magalhães" userId="ec4bdcf555ca102b" providerId="LiveId" clId="{6871D2AC-6771-46F8-BD6A-2E7B71F83E13}" dt="2022-07-13T15:48:56.807" v="1033" actId="478"/>
          <ac:picMkLst>
            <pc:docMk/>
            <pc:sldMk cId="1883169765" sldId="304"/>
            <ac:picMk id="18" creationId="{57942219-BA48-2389-9B2A-1F39A90E36FA}"/>
          </ac:picMkLst>
        </pc:picChg>
        <pc:picChg chg="add mod">
          <ac:chgData name="Lorenzo Magalhães" userId="ec4bdcf555ca102b" providerId="LiveId" clId="{6871D2AC-6771-46F8-BD6A-2E7B71F83E13}" dt="2022-07-13T16:07:51.829" v="1158" actId="1076"/>
          <ac:picMkLst>
            <pc:docMk/>
            <pc:sldMk cId="1883169765" sldId="304"/>
            <ac:picMk id="19" creationId="{85F71B80-26BB-064F-89FF-16C4650B61C6}"/>
          </ac:picMkLst>
        </pc:picChg>
        <pc:picChg chg="add mod">
          <ac:chgData name="Lorenzo Magalhães" userId="ec4bdcf555ca102b" providerId="LiveId" clId="{6871D2AC-6771-46F8-BD6A-2E7B71F83E13}" dt="2022-07-13T16:13:25.731" v="1194" actId="14100"/>
          <ac:picMkLst>
            <pc:docMk/>
            <pc:sldMk cId="1883169765" sldId="304"/>
            <ac:picMk id="20" creationId="{3373A1A8-6E2D-52AE-56FF-3504417FB398}"/>
          </ac:picMkLst>
        </pc:picChg>
        <pc:picChg chg="add mod">
          <ac:chgData name="Lorenzo Magalhães" userId="ec4bdcf555ca102b" providerId="LiveId" clId="{6871D2AC-6771-46F8-BD6A-2E7B71F83E13}" dt="2022-07-13T16:12:48.235" v="1183" actId="1076"/>
          <ac:picMkLst>
            <pc:docMk/>
            <pc:sldMk cId="1883169765" sldId="304"/>
            <ac:picMk id="21" creationId="{6B77FA92-13BD-750B-6FC9-271209B07BC9}"/>
          </ac:picMkLst>
        </pc:picChg>
        <pc:picChg chg="add mod">
          <ac:chgData name="Lorenzo Magalhães" userId="ec4bdcf555ca102b" providerId="LiveId" clId="{6871D2AC-6771-46F8-BD6A-2E7B71F83E13}" dt="2022-07-13T16:12:40.883" v="1179" actId="1076"/>
          <ac:picMkLst>
            <pc:docMk/>
            <pc:sldMk cId="1883169765" sldId="304"/>
            <ac:picMk id="23" creationId="{4452CF50-32C2-4FEA-E1EC-E48F239465AE}"/>
          </ac:picMkLst>
        </pc:picChg>
        <pc:picChg chg="add del mod">
          <ac:chgData name="Lorenzo Magalhães" userId="ec4bdcf555ca102b" providerId="LiveId" clId="{6871D2AC-6771-46F8-BD6A-2E7B71F83E13}" dt="2022-07-13T15:57:50.506" v="1068" actId="478"/>
          <ac:picMkLst>
            <pc:docMk/>
            <pc:sldMk cId="1883169765" sldId="304"/>
            <ac:picMk id="25" creationId="{2FE036B8-3C07-ED23-1465-7F3E1544B98D}"/>
          </ac:picMkLst>
        </pc:picChg>
        <pc:picChg chg="add mod">
          <ac:chgData name="Lorenzo Magalhães" userId="ec4bdcf555ca102b" providerId="LiveId" clId="{6871D2AC-6771-46F8-BD6A-2E7B71F83E13}" dt="2022-07-13T16:07:51.829" v="1158" actId="1076"/>
          <ac:picMkLst>
            <pc:docMk/>
            <pc:sldMk cId="1883169765" sldId="304"/>
            <ac:picMk id="28" creationId="{ED02174C-1685-CCDE-F3AE-CE76DE2ED2E0}"/>
          </ac:picMkLst>
        </pc:picChg>
        <pc:picChg chg="add mod">
          <ac:chgData name="Lorenzo Magalhães" userId="ec4bdcf555ca102b" providerId="LiveId" clId="{6871D2AC-6771-46F8-BD6A-2E7B71F83E13}" dt="2022-07-13T16:07:51.829" v="1158" actId="1076"/>
          <ac:picMkLst>
            <pc:docMk/>
            <pc:sldMk cId="1883169765" sldId="304"/>
            <ac:picMk id="29" creationId="{64DD53FE-BA91-2390-AC0D-F76399C9C228}"/>
          </ac:picMkLst>
        </pc:picChg>
        <pc:picChg chg="add mod">
          <ac:chgData name="Lorenzo Magalhães" userId="ec4bdcf555ca102b" providerId="LiveId" clId="{6871D2AC-6771-46F8-BD6A-2E7B71F83E13}" dt="2022-07-14T15:23:19.043" v="2983" actId="1076"/>
          <ac:picMkLst>
            <pc:docMk/>
            <pc:sldMk cId="1883169765" sldId="304"/>
            <ac:picMk id="1026" creationId="{ABD1AD57-B468-C076-A1E5-DB353BB1DD83}"/>
          </ac:picMkLst>
        </pc:picChg>
        <pc:picChg chg="add mod">
          <ac:chgData name="Lorenzo Magalhães" userId="ec4bdcf555ca102b" providerId="LiveId" clId="{6871D2AC-6771-46F8-BD6A-2E7B71F83E13}" dt="2022-07-14T15:23:24.873" v="2984" actId="1076"/>
          <ac:picMkLst>
            <pc:docMk/>
            <pc:sldMk cId="1883169765" sldId="304"/>
            <ac:picMk id="1028" creationId="{AA9EAEAA-B985-546C-A18B-97E6900DFFE3}"/>
          </ac:picMkLst>
        </pc:picChg>
      </pc:sldChg>
      <pc:sldChg chg="delSp add del mod">
        <pc:chgData name="Lorenzo Magalhães" userId="ec4bdcf555ca102b" providerId="LiveId" clId="{6871D2AC-6771-46F8-BD6A-2E7B71F83E13}" dt="2022-07-14T03:07:03.503" v="2899" actId="47"/>
        <pc:sldMkLst>
          <pc:docMk/>
          <pc:sldMk cId="687329259" sldId="305"/>
        </pc:sldMkLst>
        <pc:spChg chg="del">
          <ac:chgData name="Lorenzo Magalhães" userId="ec4bdcf555ca102b" providerId="LiveId" clId="{6871D2AC-6771-46F8-BD6A-2E7B71F83E13}" dt="2022-07-14T03:06:39.462" v="2898" actId="478"/>
          <ac:spMkLst>
            <pc:docMk/>
            <pc:sldMk cId="687329259" sldId="305"/>
            <ac:spMk id="7" creationId="{C868F31E-71EA-C08D-1BF0-3B4AB9FD366B}"/>
          </ac:spMkLst>
        </pc:spChg>
        <pc:spChg chg="del">
          <ac:chgData name="Lorenzo Magalhães" userId="ec4bdcf555ca102b" providerId="LiveId" clId="{6871D2AC-6771-46F8-BD6A-2E7B71F83E13}" dt="2022-07-14T03:06:39.462" v="2898" actId="478"/>
          <ac:spMkLst>
            <pc:docMk/>
            <pc:sldMk cId="687329259" sldId="305"/>
            <ac:spMk id="8" creationId="{A395BEE1-BC49-6EA5-64A0-2110ABD3CEE2}"/>
          </ac:spMkLst>
        </pc:spChg>
        <pc:spChg chg="del">
          <ac:chgData name="Lorenzo Magalhães" userId="ec4bdcf555ca102b" providerId="LiveId" clId="{6871D2AC-6771-46F8-BD6A-2E7B71F83E13}" dt="2022-07-14T03:06:39.462" v="2898" actId="478"/>
          <ac:spMkLst>
            <pc:docMk/>
            <pc:sldMk cId="687329259" sldId="305"/>
            <ac:spMk id="14" creationId="{34737F95-D719-7803-A516-E5331B5876C3}"/>
          </ac:spMkLst>
        </pc:spChg>
        <pc:spChg chg="del">
          <ac:chgData name="Lorenzo Magalhães" userId="ec4bdcf555ca102b" providerId="LiveId" clId="{6871D2AC-6771-46F8-BD6A-2E7B71F83E13}" dt="2022-07-14T03:06:39.462" v="2898" actId="478"/>
          <ac:spMkLst>
            <pc:docMk/>
            <pc:sldMk cId="687329259" sldId="305"/>
            <ac:spMk id="16" creationId="{EFDC1840-1655-BF19-3FAA-22B2BF7C2CBB}"/>
          </ac:spMkLst>
        </pc:spChg>
        <pc:picChg chg="del">
          <ac:chgData name="Lorenzo Magalhães" userId="ec4bdcf555ca102b" providerId="LiveId" clId="{6871D2AC-6771-46F8-BD6A-2E7B71F83E13}" dt="2022-07-14T03:06:39.462" v="2898" actId="478"/>
          <ac:picMkLst>
            <pc:docMk/>
            <pc:sldMk cId="687329259" sldId="305"/>
            <ac:picMk id="5" creationId="{75968BB1-A47A-2E73-3EF8-E55BC80A2BF0}"/>
          </ac:picMkLst>
        </pc:picChg>
      </pc:sldChg>
      <pc:sldMasterChg chg="delSldLayout">
        <pc:chgData name="Lorenzo Magalhães" userId="ec4bdcf555ca102b" providerId="LiveId" clId="{6871D2AC-6771-46F8-BD6A-2E7B71F83E13}" dt="2022-07-14T03:06:32.990" v="2896" actId="47"/>
        <pc:sldMasterMkLst>
          <pc:docMk/>
          <pc:sldMasterMk cId="0" sldId="2147483672"/>
        </pc:sldMasterMkLst>
        <pc:sldLayoutChg chg="del">
          <pc:chgData name="Lorenzo Magalhães" userId="ec4bdcf555ca102b" providerId="LiveId" clId="{6871D2AC-6771-46F8-BD6A-2E7B71F83E13}" dt="2022-07-14T03:06:32.568" v="2895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Lorenzo Magalhães" userId="ec4bdcf555ca102b" providerId="LiveId" clId="{6871D2AC-6771-46F8-BD6A-2E7B71F83E13}" dt="2022-07-14T03:06:32.990" v="2896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Lorenzo Magalhães" userId="ec4bdcf555ca102b" providerId="LiveId" clId="{6871D2AC-6771-46F8-BD6A-2E7B71F83E13}" dt="2022-07-14T03:05:58.117" v="2889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Lorenzo Magalhães" userId="ec4bdcf555ca102b" providerId="LiveId" clId="{6871D2AC-6771-46F8-BD6A-2E7B71F83E13}" dt="2022-07-14T03:06:19.216" v="2892" actId="47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Lorenzo Magalhães" userId="ec4bdcf555ca102b" providerId="LiveId" clId="{6871D2AC-6771-46F8-BD6A-2E7B71F83E13}" dt="2022-07-14T03:06:27.404" v="2893" actId="47"/>
        <pc:sldMasterMkLst>
          <pc:docMk/>
          <pc:sldMasterMk cId="0" sldId="2147483673"/>
        </pc:sldMasterMkLst>
        <pc:sldLayoutChg chg="del">
          <pc:chgData name="Lorenzo Magalhães" userId="ec4bdcf555ca102b" providerId="LiveId" clId="{6871D2AC-6771-46F8-BD6A-2E7B71F83E13}" dt="2022-07-14T03:06:27.404" v="2893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51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1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99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28EBD8C-6A02-C09E-C702-8C95705AFBF2}"/>
              </a:ext>
            </a:extLst>
          </p:cNvPr>
          <p:cNvSpPr txBox="1"/>
          <p:nvPr/>
        </p:nvSpPr>
        <p:spPr>
          <a:xfrm>
            <a:off x="981595" y="872836"/>
            <a:ext cx="80030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 </a:t>
            </a:r>
            <a:r>
              <a:rPr lang="pt-BR" sz="2200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Trabalho_Final_PDS2_2022_1_TN_grupo06 </a:t>
            </a:r>
            <a:r>
              <a:rPr lang="pt-BR" sz="22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r>
              <a:rPr lang="pt-BR" sz="20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pt-BR" sz="20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t-BR" sz="160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Professor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“Douglas Macharet”</a:t>
            </a:r>
          </a:p>
          <a:p>
            <a:endParaRPr lang="pt-BR" sz="160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t-BR" sz="160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“14/07/2022”</a:t>
            </a:r>
          </a:p>
          <a:p>
            <a:endParaRPr lang="pt-BR" sz="160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pt-BR" sz="160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Autores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pt-BR" sz="16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“Avelar Hostalácio”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“Carolina Brandão”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pt-BR" sz="160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“Daniel Andrade”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pt-BR" sz="160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“Lorenzo Carneiro”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pt-BR" sz="16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“Tomas Muniz”</a:t>
            </a:r>
            <a:r>
              <a:rPr lang="pt-BR" sz="1600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endParaRPr lang="pt-BR" sz="160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220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752C82-5C50-2D1B-1EEC-625DFAE68E6D}"/>
              </a:ext>
            </a:extLst>
          </p:cNvPr>
          <p:cNvSpPr txBox="1"/>
          <p:nvPr/>
        </p:nvSpPr>
        <p:spPr>
          <a:xfrm>
            <a:off x="4572000" y="124690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Project.hpp</a:t>
            </a:r>
          </a:p>
        </p:txBody>
      </p:sp>
      <p:sp>
        <p:nvSpPr>
          <p:cNvPr id="26" name="Google Shape;474;p28">
            <a:extLst>
              <a:ext uri="{FF2B5EF4-FFF2-40B4-BE49-F238E27FC236}">
                <a16:creationId xmlns:a16="http://schemas.microsoft.com/office/drawing/2014/main" id="{FE5B04B7-C0E1-15CC-0520-3BC5A70BF7F2}"/>
              </a:ext>
            </a:extLst>
          </p:cNvPr>
          <p:cNvSpPr txBox="1">
            <a:spLocks/>
          </p:cNvSpPr>
          <p:nvPr/>
        </p:nvSpPr>
        <p:spPr>
          <a:xfrm>
            <a:off x="1" y="914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139700" indent="0" algn="ctr">
              <a:buFont typeface="Fira Code"/>
              <a:buNone/>
            </a:pPr>
            <a:r>
              <a:rPr lang="pt-BR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Introduction.hpp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49" y="582699"/>
            <a:ext cx="7786005" cy="390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2D9F0"/>
                </a:solidFill>
              </a:rPr>
              <a:t>class </a:t>
            </a:r>
            <a:r>
              <a:rPr lang="en"/>
              <a:t>Project{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1" y="914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pt-BR">
                <a:solidFill>
                  <a:srgbClr val="A4A5A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Introduction.hpp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Project.hpp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737542-FFEC-A47C-ABFB-50A7CB42CAC4}"/>
              </a:ext>
            </a:extLst>
          </p:cNvPr>
          <p:cNvSpPr txBox="1"/>
          <p:nvPr/>
        </p:nvSpPr>
        <p:spPr>
          <a:xfrm>
            <a:off x="1143249" y="1170709"/>
            <a:ext cx="7848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70707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Projeto de Rede Social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/**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</a:t>
            </a:r>
            <a:r>
              <a:rPr lang="pt-BR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\brief </a:t>
            </a:r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Projeto de rede social.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       Esse aplicativo possibilita o usuário encontrar e conhecer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       outras pessoas com gostos e características similares.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       A intenção do aplicativo é fazer com que mais se pessoas se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       conectem, criando novas amizades e, possivelmente, novos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        relacionamentos</a:t>
            </a:r>
          </a:p>
          <a:p>
            <a:r>
              <a:rPr lang="pt-BR">
                <a:solidFill>
                  <a:srgbClr val="D4C2D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</a:p>
          <a:p>
            <a:endParaRPr lang="pt-BR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Nome</a:t>
            </a:r>
            <a:r>
              <a:rPr lang="pt-BR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>
                <a:solidFill>
                  <a:srgbClr val="70707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pt-BR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“Finder”</a:t>
            </a:r>
          </a:p>
        </p:txBody>
      </p:sp>
    </p:spTree>
    <p:extLst>
      <p:ext uri="{BB962C8B-B14F-4D97-AF65-F5344CB8AC3E}">
        <p14:creationId xmlns:p14="http://schemas.microsoft.com/office/powerpoint/2010/main" val="188580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421FEBB-DF27-3522-7E0C-320780911303}"/>
              </a:ext>
            </a:extLst>
          </p:cNvPr>
          <p:cNvSpPr/>
          <p:nvPr/>
        </p:nvSpPr>
        <p:spPr>
          <a:xfrm>
            <a:off x="1206671" y="912668"/>
            <a:ext cx="7286166" cy="3318164"/>
          </a:xfrm>
          <a:prstGeom prst="rect">
            <a:avLst/>
          </a:prstGeom>
          <a:solidFill>
            <a:schemeClr val="accent6"/>
          </a:solidFill>
          <a:ln>
            <a:solidFill>
              <a:srgbClr val="707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codeS</a:t>
            </a:r>
            <a:r>
              <a:rPr lang="pt-BR" sz="1400">
                <a:solidFill>
                  <a:schemeClr val="accent3"/>
                </a:solidFill>
              </a:rPr>
              <a:t>tructure.jpg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individualParts.txt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9" name="Imagem 18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01C321B2-E56A-8376-583D-9B956975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63" y="1050581"/>
            <a:ext cx="6763182" cy="30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5C92CA-99DF-74F7-9D9F-988B75604446}"/>
              </a:ext>
            </a:extLst>
          </p:cNvPr>
          <p:cNvSpPr txBox="1"/>
          <p:nvPr/>
        </p:nvSpPr>
        <p:spPr>
          <a:xfrm>
            <a:off x="1661188" y="927769"/>
            <a:ext cx="29048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Avelar:</a:t>
            </a:r>
          </a:p>
          <a:p>
            <a:pPr lvl="2"/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User;</a:t>
            </a:r>
            <a:b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Menu;</a:t>
            </a:r>
          </a:p>
          <a:p>
            <a:pPr lvl="2"/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Main.</a:t>
            </a:r>
          </a:p>
          <a:p>
            <a:pPr lvl="2"/>
            <a:endParaRPr lang="pt-BR" sz="1800">
              <a:solidFill>
                <a:srgbClr val="C8C9CA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r>
              <a:rPr lang="pt-BR" sz="18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Carolina:</a:t>
            </a:r>
          </a:p>
          <a:p>
            <a:pPr lvl="2"/>
            <a:r>
              <a:rPr lang="pt-BR" sz="1800"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📬</a:t>
            </a:r>
            <a:r>
              <a:rPr lang="pt-BR" sz="1200"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Mailbox;</a:t>
            </a:r>
          </a:p>
          <a:p>
            <a:pPr lvl="2"/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pt-BR" sz="1800" noProof="1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Characteristics</a:t>
            </a: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  <a:p>
            <a:pPr lvl="2"/>
            <a:endParaRPr lang="pt-BR" sz="1800">
              <a:solidFill>
                <a:srgbClr val="C8C9CA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r>
              <a:rPr lang="pt-BR" sz="18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Daniel:</a:t>
            </a:r>
          </a:p>
          <a:p>
            <a:pPr lvl="2"/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Login;</a:t>
            </a:r>
          </a:p>
          <a:p>
            <a:pPr lvl="2"/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Exceptions</a:t>
            </a: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lvl="2"/>
            <a:endParaRPr lang="pt-BR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endParaRPr lang="pt-BR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endParaRPr lang="pt-BR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endParaRPr lang="pt-BR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2"/>
            <a:endParaRPr lang="pt-BR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E8D7FB5-09AD-34E3-CCFB-7318E0CA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13" y="1240209"/>
            <a:ext cx="211288" cy="211288"/>
          </a:xfrm>
          <a:prstGeom prst="rect">
            <a:avLst/>
          </a:prstGeom>
        </p:spPr>
      </p:pic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8C9CA"/>
                </a:solidFill>
              </a:rPr>
              <a:t>codeStructure.jpg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individualParts.txt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7DB834-284C-9E60-6C88-2021009FCF82}"/>
              </a:ext>
            </a:extLst>
          </p:cNvPr>
          <p:cNvSpPr txBox="1"/>
          <p:nvPr/>
        </p:nvSpPr>
        <p:spPr>
          <a:xfrm>
            <a:off x="4941684" y="927769"/>
            <a:ext cx="362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Lorenzo:</a:t>
            </a:r>
          </a:p>
          <a:p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DatabaseController;</a:t>
            </a:r>
          </a:p>
          <a:p>
            <a:r>
              <a:rPr lang="pt-BR" sz="1800">
                <a:solidFill>
                  <a:srgbClr val="C8C9C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➗</a:t>
            </a:r>
            <a:r>
              <a:rPr lang="pt-BR" sz="1050">
                <a:solidFill>
                  <a:srgbClr val="C8C9C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800" err="1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Pca</a:t>
            </a: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r>
              <a:rPr lang="pt-BR" sz="1800">
                <a:solidFill>
                  <a:srgbClr val="C8C9C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➗</a:t>
            </a:r>
            <a:r>
              <a:rPr lang="pt-BR" sz="1050">
                <a:solidFill>
                  <a:srgbClr val="C8C9C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MatchGenerator.</a:t>
            </a:r>
          </a:p>
          <a:p>
            <a:endParaRPr lang="pt-BR" sz="1800">
              <a:solidFill>
                <a:srgbClr val="70707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BR" sz="18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Tomas:</a:t>
            </a:r>
          </a:p>
          <a:p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DatabaseController;</a:t>
            </a:r>
          </a:p>
          <a:p>
            <a:r>
              <a:rPr lang="pt-BR" sz="18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Database;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5F71B80-26BB-064F-89FF-16C4650B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59" y="2913020"/>
            <a:ext cx="215219" cy="21521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373A1A8-6E2D-52AE-56FF-3504417FB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17" y="2934614"/>
            <a:ext cx="211288" cy="21128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452CF50-32C2-4FEA-E1EC-E48F23946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189" y="3753120"/>
            <a:ext cx="192613" cy="192613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D02174C-1685-CCDE-F3AE-CE76DE2E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59" y="2624889"/>
            <a:ext cx="215219" cy="21521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4DD53FE-BA91-2390-AC0D-F76399C9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59" y="1264741"/>
            <a:ext cx="215219" cy="2152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D5E304-5BEF-3026-426F-243EB315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493" y="4034401"/>
            <a:ext cx="192612" cy="1926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AB441AF-5116-C6D8-4922-BCB00049B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114" y="1548719"/>
            <a:ext cx="211288" cy="21128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77FA92-13BD-750B-6FC9-271209B07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188" y="1812359"/>
            <a:ext cx="192613" cy="192613"/>
          </a:xfrm>
          <a:prstGeom prst="rect">
            <a:avLst/>
          </a:prstGeom>
        </p:spPr>
      </p:pic>
      <p:pic>
        <p:nvPicPr>
          <p:cNvPr id="1026" name="Picture 2" descr="SQLite – Wikipédia, a enciclopédia livre">
            <a:extLst>
              <a:ext uri="{FF2B5EF4-FFF2-40B4-BE49-F238E27FC236}">
                <a16:creationId xmlns:a16="http://schemas.microsoft.com/office/drawing/2014/main" id="{ABD1AD57-B468-C076-A1E5-DB353BB1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59" y="3419097"/>
            <a:ext cx="1636668" cy="775997"/>
          </a:xfrm>
          <a:prstGeom prst="rect">
            <a:avLst/>
          </a:prstGeom>
          <a:solidFill>
            <a:srgbClr val="E7E7E7"/>
          </a:solidFill>
          <a:effectLst>
            <a:glow>
              <a:schemeClr val="accent6">
                <a:lumMod val="85000"/>
                <a:alpha val="40000"/>
              </a:schemeClr>
            </a:glow>
          </a:effectLst>
        </p:spPr>
      </p:pic>
      <p:pic>
        <p:nvPicPr>
          <p:cNvPr id="1028" name="Picture 4" descr="Eigen (C++ library) - Wikipedia">
            <a:extLst>
              <a:ext uri="{FF2B5EF4-FFF2-40B4-BE49-F238E27FC236}">
                <a16:creationId xmlns:a16="http://schemas.microsoft.com/office/drawing/2014/main" id="{AA9EAEAA-B985-546C-A18B-97E6900D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11" y="3207013"/>
            <a:ext cx="952000" cy="10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72B314-C51D-ED5B-091A-06FC34801E81}"/>
              </a:ext>
            </a:extLst>
          </p:cNvPr>
          <p:cNvSpPr txBox="1"/>
          <p:nvPr/>
        </p:nvSpPr>
        <p:spPr>
          <a:xfrm>
            <a:off x="1231652" y="29495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consegue se conectar a usuários com gostos similares</a:t>
            </a:r>
          </a:p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não precisa de se esforçar para encontrar uma pessoa parecida</a:t>
            </a: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265134" y="1014358"/>
            <a:ext cx="0" cy="83099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features.txt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e</a:t>
            </a:r>
            <a:r>
              <a:rPr lang="en" sz="1400">
                <a:solidFill>
                  <a:schemeClr val="accent3"/>
                </a:solidFill>
              </a:rPr>
              <a:t>xecution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D29778-2550-8C6F-E982-31D1AAA173C1}"/>
              </a:ext>
            </a:extLst>
          </p:cNvPr>
          <p:cNvSpPr txBox="1"/>
          <p:nvPr/>
        </p:nvSpPr>
        <p:spPr>
          <a:xfrm>
            <a:off x="1167380" y="70658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585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Cadastrar/Entrar &lt;User&gt;</a:t>
            </a:r>
            <a:endParaRPr lang="en-US">
              <a:solidFill>
                <a:srgbClr val="FF5858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4BE4B6-F14F-0C25-2DEE-AA9299068B9E}"/>
              </a:ext>
            </a:extLst>
          </p:cNvPr>
          <p:cNvSpPr txBox="1"/>
          <p:nvPr/>
        </p:nvSpPr>
        <p:spPr>
          <a:xfrm>
            <a:off x="1231652" y="1014358"/>
            <a:ext cx="3903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consegue se cadastrar</a:t>
            </a:r>
          </a:p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consegue entrar na conta dele</a:t>
            </a:r>
          </a:p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consegue mudar a senha</a:t>
            </a:r>
          </a:p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etc</a:t>
            </a:r>
            <a:endParaRPr lang="en-US" sz="1200">
              <a:solidFill>
                <a:srgbClr val="C8C9CA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21" name="Google Shape;504;p30">
            <a:extLst>
              <a:ext uri="{FF2B5EF4-FFF2-40B4-BE49-F238E27FC236}">
                <a16:creationId xmlns:a16="http://schemas.microsoft.com/office/drawing/2014/main" id="{B15FD7D1-7E48-7E65-2718-6AD8962A37DA}"/>
              </a:ext>
            </a:extLst>
          </p:cNvPr>
          <p:cNvCxnSpPr>
            <a:cxnSpLocks/>
          </p:cNvCxnSpPr>
          <p:nvPr/>
        </p:nvCxnSpPr>
        <p:spPr>
          <a:xfrm>
            <a:off x="1265134" y="2258958"/>
            <a:ext cx="0" cy="27699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385ACD-2BEE-0A5C-E19C-AAAC2A2DAB75}"/>
              </a:ext>
            </a:extLst>
          </p:cNvPr>
          <p:cNvSpPr txBox="1"/>
          <p:nvPr/>
        </p:nvSpPr>
        <p:spPr>
          <a:xfrm>
            <a:off x="1167380" y="1951181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Enviar/mandar mensagens &lt;User, User&gt;</a:t>
            </a:r>
            <a:endParaRPr lang="en-US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7535EE-85EB-94A3-B9AD-07985C1294BF}"/>
              </a:ext>
            </a:extLst>
          </p:cNvPr>
          <p:cNvSpPr txBox="1"/>
          <p:nvPr/>
        </p:nvSpPr>
        <p:spPr>
          <a:xfrm>
            <a:off x="1231652" y="2258958"/>
            <a:ext cx="5763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consegue interagir com outro através de mensagens</a:t>
            </a:r>
          </a:p>
        </p:txBody>
      </p:sp>
      <p:cxnSp>
        <p:nvCxnSpPr>
          <p:cNvPr id="11" name="Google Shape;504;p30">
            <a:extLst>
              <a:ext uri="{FF2B5EF4-FFF2-40B4-BE49-F238E27FC236}">
                <a16:creationId xmlns:a16="http://schemas.microsoft.com/office/drawing/2014/main" id="{EDC6D137-EDC7-BD8C-A3A5-A696D0C6A672}"/>
              </a:ext>
            </a:extLst>
          </p:cNvPr>
          <p:cNvCxnSpPr>
            <a:cxnSpLocks/>
          </p:cNvCxnSpPr>
          <p:nvPr/>
        </p:nvCxnSpPr>
        <p:spPr>
          <a:xfrm>
            <a:off x="1265134" y="2949560"/>
            <a:ext cx="0" cy="46166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4264EC-AAEC-FC49-8D7F-B1748B012118}"/>
              </a:ext>
            </a:extLst>
          </p:cNvPr>
          <p:cNvSpPr txBox="1"/>
          <p:nvPr/>
        </p:nvSpPr>
        <p:spPr>
          <a:xfrm>
            <a:off x="1167380" y="2641783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Encontrar um usuário similar &lt;User, User&gt;</a:t>
            </a:r>
            <a:endParaRPr lang="en-US">
              <a:solidFill>
                <a:srgbClr val="A5CF2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5" name="Google Shape;504;p30">
            <a:extLst>
              <a:ext uri="{FF2B5EF4-FFF2-40B4-BE49-F238E27FC236}">
                <a16:creationId xmlns:a16="http://schemas.microsoft.com/office/drawing/2014/main" id="{E2464489-7E2F-CC3C-B6C0-1CBD7F04E228}"/>
              </a:ext>
            </a:extLst>
          </p:cNvPr>
          <p:cNvCxnSpPr>
            <a:cxnSpLocks/>
          </p:cNvCxnSpPr>
          <p:nvPr/>
        </p:nvCxnSpPr>
        <p:spPr>
          <a:xfrm>
            <a:off x="1265134" y="3824828"/>
            <a:ext cx="0" cy="27699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E7344A-3B1B-D71E-F370-27E058936126}"/>
              </a:ext>
            </a:extLst>
          </p:cNvPr>
          <p:cNvSpPr txBox="1"/>
          <p:nvPr/>
        </p:nvSpPr>
        <p:spPr>
          <a:xfrm>
            <a:off x="1167380" y="3517051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Guardar fielmente seus dados &lt;Database&gt;</a:t>
            </a:r>
            <a:endParaRPr lang="en-US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65B72-A5C8-5A80-6991-C51B151F5D36}"/>
              </a:ext>
            </a:extLst>
          </p:cNvPr>
          <p:cNvSpPr txBox="1"/>
          <p:nvPr/>
        </p:nvSpPr>
        <p:spPr>
          <a:xfrm>
            <a:off x="1231652" y="3824828"/>
            <a:ext cx="743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rgbClr val="C8C9CA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usuário não precisa se preocupar em seus dados sumirem ou serem modificados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3"/>
                </a:solidFill>
              </a:rPr>
              <a:t>features.txt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execution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5968BB1-A47A-2E73-3EF8-E55BC80A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0" y="927377"/>
            <a:ext cx="1066804" cy="106680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68F31E-71EA-C08D-1BF0-3B4AB9FD366B}"/>
              </a:ext>
            </a:extLst>
          </p:cNvPr>
          <p:cNvSpPr txBox="1"/>
          <p:nvPr/>
        </p:nvSpPr>
        <p:spPr>
          <a:xfrm>
            <a:off x="1094505" y="1606157"/>
            <a:ext cx="5465621" cy="369332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./finder</a:t>
            </a:r>
            <a:endParaRPr lang="en-US" sz="180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737F95-D719-7803-A516-E5331B5876C3}"/>
              </a:ext>
            </a:extLst>
          </p:cNvPr>
          <p:cNvSpPr txBox="1"/>
          <p:nvPr/>
        </p:nvSpPr>
        <p:spPr>
          <a:xfrm>
            <a:off x="1094505" y="927377"/>
            <a:ext cx="5465621" cy="369332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 finder</a:t>
            </a:r>
            <a:endParaRPr lang="en-US" sz="180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95BEE1-BC49-6EA5-64A0-2110ABD3CEE2}"/>
              </a:ext>
            </a:extLst>
          </p:cNvPr>
          <p:cNvSpPr txBox="1"/>
          <p:nvPr/>
        </p:nvSpPr>
        <p:spPr>
          <a:xfrm>
            <a:off x="1094505" y="2613759"/>
            <a:ext cx="6232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Compilação é feita através de arquivo makefile</a:t>
            </a:r>
            <a:endParaRPr lang="en-US" sz="160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DC1840-1655-BF19-3FAA-22B2BF7C2CBB}"/>
              </a:ext>
            </a:extLst>
          </p:cNvPr>
          <p:cNvSpPr txBox="1"/>
          <p:nvPr/>
        </p:nvSpPr>
        <p:spPr>
          <a:xfrm>
            <a:off x="1094505" y="3590583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Hora de testar no VsCode</a:t>
            </a:r>
            <a:endParaRPr lang="en-US" sz="160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341</Words>
  <Application>Microsoft Office PowerPoint</Application>
  <PresentationFormat>Apresentação na tela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Fira Code</vt:lpstr>
      <vt:lpstr>Arial</vt:lpstr>
      <vt:lpstr>Programming Language Workshop for Beginners by Slidesgo</vt:lpstr>
      <vt:lpstr>Apresentação do PowerPoint</vt:lpstr>
      <vt:lpstr>class Project{        }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Lorenzo Magalhães</dc:creator>
  <cp:lastModifiedBy>Lorenzo Magalhães</cp:lastModifiedBy>
  <cp:revision>1</cp:revision>
  <dcterms:modified xsi:type="dcterms:W3CDTF">2022-07-14T15:23:25Z</dcterms:modified>
</cp:coreProperties>
</file>