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5175" cy="3049588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-72" y="-684"/>
      </p:cViewPr>
      <p:guideLst>
        <p:guide orient="horz" pos="9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638" y="947349"/>
            <a:ext cx="10365899" cy="65368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9276" y="1728100"/>
            <a:ext cx="8536623" cy="7793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E55B-98A3-46D9-9EAA-6E9CD4BFFD70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0D4F3-B42C-47A5-9762-6AC316014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46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E55B-98A3-46D9-9EAA-6E9CD4BFFD70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0D4F3-B42C-47A5-9762-6AC316014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29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41502" y="122125"/>
            <a:ext cx="2743914" cy="260203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759" y="122125"/>
            <a:ext cx="8028490" cy="260203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E55B-98A3-46D9-9EAA-6E9CD4BFFD70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0D4F3-B42C-47A5-9762-6AC316014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38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E55B-98A3-46D9-9EAA-6E9CD4BFFD70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0D4F3-B42C-47A5-9762-6AC316014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1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335" y="1959643"/>
            <a:ext cx="10365899" cy="6056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335" y="1292546"/>
            <a:ext cx="10365899" cy="66709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E55B-98A3-46D9-9EAA-6E9CD4BFFD70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0D4F3-B42C-47A5-9762-6AC316014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50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759" y="711571"/>
            <a:ext cx="5386202" cy="2012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9214" y="711571"/>
            <a:ext cx="5386202" cy="2012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E55B-98A3-46D9-9EAA-6E9CD4BFFD70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0D4F3-B42C-47A5-9762-6AC316014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46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759" y="682628"/>
            <a:ext cx="5388320" cy="2844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759" y="967115"/>
            <a:ext cx="5388320" cy="17570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4980" y="682628"/>
            <a:ext cx="5390437" cy="2844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4980" y="967115"/>
            <a:ext cx="5390437" cy="17570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E55B-98A3-46D9-9EAA-6E9CD4BFFD70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0D4F3-B42C-47A5-9762-6AC316014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25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E55B-98A3-46D9-9EAA-6E9CD4BFFD70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0D4F3-B42C-47A5-9762-6AC316014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00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E55B-98A3-46D9-9EAA-6E9CD4BFFD70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0D4F3-B42C-47A5-9762-6AC316014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73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59" y="121419"/>
            <a:ext cx="4012129" cy="5167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7974" y="121419"/>
            <a:ext cx="6817442" cy="26027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759" y="638155"/>
            <a:ext cx="4012129" cy="20860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E55B-98A3-46D9-9EAA-6E9CD4BFFD70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0D4F3-B42C-47A5-9762-6AC316014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09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0340" y="2134711"/>
            <a:ext cx="7317105" cy="2520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90340" y="272486"/>
            <a:ext cx="7317105" cy="18297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90340" y="2386726"/>
            <a:ext cx="7317105" cy="3579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E55B-98A3-46D9-9EAA-6E9CD4BFFD70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0D4F3-B42C-47A5-9762-6AC316014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08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759" y="122125"/>
            <a:ext cx="10975658" cy="508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759" y="711571"/>
            <a:ext cx="10975658" cy="2012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759" y="2826517"/>
            <a:ext cx="2845541" cy="162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3E55B-98A3-46D9-9EAA-6E9CD4BFFD70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6685" y="2826517"/>
            <a:ext cx="3861805" cy="162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9875" y="2826517"/>
            <a:ext cx="2845541" cy="162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0D4F3-B42C-47A5-9762-6AC316014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3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50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-9701"/>
            <a:ext cx="12195175" cy="305928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93" y="-9702"/>
            <a:ext cx="2209486" cy="3059289"/>
          </a:xfrm>
          <a:prstGeom prst="rect">
            <a:avLst/>
          </a:prstGeom>
        </p:spPr>
      </p:pic>
      <p:sp>
        <p:nvSpPr>
          <p:cNvPr id="5" name="Paralelogramo 4"/>
          <p:cNvSpPr/>
          <p:nvPr/>
        </p:nvSpPr>
        <p:spPr>
          <a:xfrm>
            <a:off x="4738130" y="-9701"/>
            <a:ext cx="864096" cy="3054439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Paralelogramo 5"/>
          <p:cNvSpPr/>
          <p:nvPr/>
        </p:nvSpPr>
        <p:spPr>
          <a:xfrm>
            <a:off x="3865338" y="-9701"/>
            <a:ext cx="872791" cy="3059289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105645" y="948730"/>
            <a:ext cx="57525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Diretivas estruturais e atributivas : Um guia </a:t>
            </a:r>
            <a:r>
              <a:rPr lang="pt-BR" sz="3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prático</a:t>
            </a:r>
            <a:endParaRPr lang="pt-BR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6105645" y="396091"/>
            <a:ext cx="1637604" cy="408623"/>
          </a:xfrm>
          <a:prstGeom prst="round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#ANGULAR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7604549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</Words>
  <Application>Microsoft Office PowerPoint</Application>
  <PresentationFormat>Personalizar</PresentationFormat>
  <Paragraphs>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</dc:creator>
  <cp:lastModifiedBy>Paulo</cp:lastModifiedBy>
  <cp:revision>5</cp:revision>
  <dcterms:created xsi:type="dcterms:W3CDTF">2024-05-21T19:00:37Z</dcterms:created>
  <dcterms:modified xsi:type="dcterms:W3CDTF">2024-05-21T23:32:33Z</dcterms:modified>
</cp:coreProperties>
</file>