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04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115"/>
    <a:srgbClr val="290F24"/>
    <a:srgbClr val="770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386"/>
      </p:cViewPr>
      <p:guideLst>
        <p:guide orient="horz" pos="9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8828"/>
            <a:ext cx="914400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906"/>
            <a:ext cx="914400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B0D-637B-4D0B-B55C-ABA2F47834C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AB45-A3A5-472B-9991-63929C7D3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17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B0D-637B-4D0B-B55C-ABA2F47834C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AB45-A3A5-472B-9991-63929C7D3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8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278"/>
            <a:ext cx="2628900" cy="25830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278"/>
            <a:ext cx="7734300" cy="25830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B0D-637B-4D0B-B55C-ABA2F47834C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AB45-A3A5-472B-9991-63929C7D3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4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B0D-637B-4D0B-B55C-ABA2F47834C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AB45-A3A5-472B-9991-63929C7D3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56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59884"/>
            <a:ext cx="10515600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39761"/>
            <a:ext cx="10515600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B0D-637B-4D0B-B55C-ABA2F47834C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AB45-A3A5-472B-9991-63929C7D3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9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1389"/>
            <a:ext cx="5181600" cy="193392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1389"/>
            <a:ext cx="5181600" cy="193392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B0D-637B-4D0B-B55C-ABA2F47834C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AB45-A3A5-472B-9991-63929C7D3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86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2278"/>
            <a:ext cx="10515600" cy="58913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47184"/>
            <a:ext cx="5157787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13367"/>
            <a:ext cx="5157787" cy="163759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47184"/>
            <a:ext cx="5183188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13367"/>
            <a:ext cx="5183188" cy="163759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B0D-637B-4D0B-B55C-ABA2F47834C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AB45-A3A5-472B-9991-63929C7D3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B0D-637B-4D0B-B55C-ABA2F47834C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AB45-A3A5-472B-9991-63929C7D3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17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B0D-637B-4D0B-B55C-ABA2F47834C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AB45-A3A5-472B-9991-63929C7D3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24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38856"/>
            <a:ext cx="6172200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B0D-637B-4D0B-B55C-ABA2F47834C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AB45-A3A5-472B-9991-63929C7D3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90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38856"/>
            <a:ext cx="6172200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B0D-637B-4D0B-B55C-ABA2F47834C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AB45-A3A5-472B-9991-63929C7D3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17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2278"/>
            <a:ext cx="1051560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11389"/>
            <a:ext cx="1051560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58B0D-637B-4D0B-B55C-ABA2F47834C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825045"/>
            <a:ext cx="41148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AB45-A3A5-472B-9991-63929C7D3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0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3048000"/>
          </a:xfrm>
          <a:prstGeom prst="rect">
            <a:avLst/>
          </a:prstGeom>
          <a:gradFill>
            <a:gsLst>
              <a:gs pos="0">
                <a:srgbClr val="770B25"/>
              </a:gs>
              <a:gs pos="45000">
                <a:srgbClr val="290F24"/>
              </a:gs>
              <a:gs pos="100000">
                <a:srgbClr val="00011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750" y1="78418" x2="82520" y2="79102"/>
                        <a14:foregroundMark x1="50586" y1="74023" x2="50293" y2="54980"/>
                        <a14:foregroundMark x1="36230" y1="71875" x2="41602" y2="59082"/>
                        <a14:foregroundMark x1="65332" y1="70313" x2="58789" y2="57520"/>
                        <a14:foregroundMark x1="83398" y1="58398" x2="83398" y2="78711"/>
                        <a14:foregroundMark x1="16895" y1="60645" x2="16895" y2="77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0"/>
            <a:ext cx="3048000" cy="3048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CaixaDeTexto 5"/>
          <p:cNvSpPr txBox="1"/>
          <p:nvPr/>
        </p:nvSpPr>
        <p:spPr>
          <a:xfrm>
            <a:off x="6096000" y="996345"/>
            <a:ext cx="5048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Diretivas estruturais e atributivas: Um guia prático</a:t>
            </a:r>
            <a:endParaRPr lang="pt-BR" sz="32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aralelogramo 6"/>
          <p:cNvSpPr/>
          <p:nvPr/>
        </p:nvSpPr>
        <p:spPr>
          <a:xfrm>
            <a:off x="3943349" y="0"/>
            <a:ext cx="714375" cy="304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Paralelogramo 7"/>
          <p:cNvSpPr/>
          <p:nvPr/>
        </p:nvSpPr>
        <p:spPr>
          <a:xfrm>
            <a:off x="4772025" y="0"/>
            <a:ext cx="714375" cy="304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096000" y="341010"/>
            <a:ext cx="1657350" cy="4590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#ANGULAR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09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10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4</cp:revision>
  <dcterms:created xsi:type="dcterms:W3CDTF">2024-07-04T22:16:18Z</dcterms:created>
  <dcterms:modified xsi:type="dcterms:W3CDTF">2024-07-04T22:55:03Z</dcterms:modified>
</cp:coreProperties>
</file>