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9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76" r:id="rId17"/>
    <p:sldId id="280" r:id="rId18"/>
    <p:sldId id="281" r:id="rId19"/>
    <p:sldId id="282" r:id="rId20"/>
    <p:sldId id="266" r:id="rId21"/>
    <p:sldId id="277" r:id="rId22"/>
    <p:sldId id="278" r:id="rId23"/>
    <p:sldId id="279" r:id="rId24"/>
    <p:sldId id="283" r:id="rId25"/>
    <p:sldId id="284" r:id="rId26"/>
    <p:sldId id="267" r:id="rId27"/>
    <p:sldId id="285" r:id="rId28"/>
    <p:sldId id="258" r:id="rId29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1" autoAdjust="0"/>
  </p:normalViewPr>
  <p:slideViewPr>
    <p:cSldViewPr snapToGrid="0" snapToObjects="1">
      <p:cViewPr varScale="1">
        <p:scale>
          <a:sx n="69" d="100"/>
          <a:sy n="69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16/09/2015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16/09/2015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</a:t>
            </a:r>
            <a:r>
              <a:rPr lang="it-IT" dirty="0" smtClean="0">
                <a:solidFill>
                  <a:schemeClr val="tx1"/>
                </a:solidFill>
              </a:rPr>
              <a:t>Raffaela</a:t>
            </a:r>
            <a:r>
              <a:rPr lang="it-IT" dirty="0" smtClean="0">
                <a:solidFill>
                  <a:schemeClr val="tx1"/>
                </a:solidFill>
              </a:rPr>
              <a:t>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</a:t>
            </a:r>
            <a:r>
              <a:rPr lang="it-IT" dirty="0" smtClean="0">
                <a:solidFill>
                  <a:schemeClr val="tx1"/>
                </a:solidFill>
              </a:rPr>
              <a:t>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</a:t>
            </a:r>
            <a:r>
              <a:rPr lang="it-IT" sz="2400" dirty="0" smtClean="0"/>
              <a:t>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Distanza coperta dipendente dal trasmettitore</a:t>
            </a:r>
            <a:endParaRPr lang="it-IT" dirty="0" smtClean="0"/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711662" y="534125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</a:t>
                      </a:r>
                      <a:r>
                        <a:rPr lang="it-IT" sz="2000" dirty="0" err="1" smtClean="0"/>
                        <a:t>masima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(10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(-20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2050" name="Picture 2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987" y="888319"/>
            <a:ext cx="6773807" cy="56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0201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3078" name="Picture 6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556" y="889559"/>
            <a:ext cx="4592874" cy="3816000"/>
          </a:xfrm>
          <a:prstGeom prst="rect">
            <a:avLst/>
          </a:prstGeom>
          <a:noFill/>
        </p:spPr>
      </p:pic>
      <p:pic>
        <p:nvPicPr>
          <p:cNvPr id="3077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4" y="2556782"/>
            <a:ext cx="4536000" cy="3775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</a:t>
            </a:r>
            <a:r>
              <a:rPr lang="it-IT" sz="2400" b="1" i="1" dirty="0" smtClean="0">
                <a:solidFill>
                  <a:srgbClr val="C00000"/>
                </a:solidFill>
              </a:rPr>
              <a:t>mix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counter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err="1" smtClean="0"/>
              <a:t>Dynamyc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Fanout</a:t>
            </a:r>
            <a:r>
              <a:rPr lang="it-IT" sz="2800" i="1" dirty="0" smtClean="0"/>
              <a:t>, Advertising </a:t>
            </a:r>
            <a:r>
              <a:rPr lang="it-IT" sz="2800" i="1" dirty="0" err="1" smtClean="0"/>
              <a:t>Limit</a:t>
            </a:r>
            <a:r>
              <a:rPr lang="it-IT" sz="2800" i="1" dirty="0" smtClean="0"/>
              <a:t>: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DF=</a:t>
            </a:r>
            <a:r>
              <a:rPr lang="it-IT" sz="2400" dirty="0" smtClean="0"/>
              <a:t> limite trasmissioni, AL = limite </a:t>
            </a:r>
            <a:r>
              <a:rPr lang="it-IT" sz="2400" dirty="0" err="1" smtClean="0"/>
              <a:t>pubbicità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DF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244" y="1896331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DF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AL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r>
              <a:rPr lang="it-IT" dirty="0" smtClean="0"/>
              <a:t>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Simulatore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smtClean="0"/>
              <a:t>OMNeT++: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Simulatore di reti e protocolli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Linguaggio C++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Software basato su </a:t>
            </a:r>
            <a:r>
              <a:rPr lang="it-IT" sz="2400" dirty="0" err="1" smtClean="0"/>
              <a:t>Eclipse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Strumenti per la rappresentazione grafica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Strumenti per la raccolta e l’analisi dei dati: grafici temporali e statistiche (media, varianza, intervallo di confidenza, </a:t>
            </a:r>
            <a:r>
              <a:rPr lang="it-IT" sz="2400" dirty="0" err="1" smtClean="0"/>
              <a:t>etc…</a:t>
            </a:r>
            <a:r>
              <a:rPr lang="it-IT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Efficienza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b="1" dirty="0" smtClean="0"/>
              <a:t>Conclusioni:</a:t>
            </a:r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r>
              <a:rPr lang="it-IT" b="1" smtClean="0"/>
              <a:t>Sviluppi futuri: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Ambito di studio: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Situazioni di emergenza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Dispositivi mobili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Bluetooth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Algoritmi per la diffusione virale di informazioni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della rete da parte della rete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3916314" cy="5246687"/>
          </a:xfrm>
        </p:spPr>
        <p:txBody>
          <a:bodyPr/>
          <a:lstStyle/>
          <a:p>
            <a:r>
              <a:rPr lang="it-IT" dirty="0" smtClean="0"/>
              <a:t>Cause: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</a:t>
            </a:r>
            <a:r>
              <a:rPr lang="it-IT" sz="2400" dirty="0" smtClean="0"/>
              <a:t>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Dissestamenti</a:t>
            </a:r>
            <a:r>
              <a:rPr lang="it-IT" sz="2400" dirty="0" smtClean="0"/>
              <a:t> </a:t>
            </a:r>
            <a:r>
              <a:rPr lang="it-IT" sz="2400" dirty="0" smtClean="0"/>
              <a:t>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Straripamento di fiumi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Disabilitazioni</a:t>
            </a:r>
            <a:r>
              <a:rPr lang="it-IT" sz="2400" dirty="0" smtClean="0"/>
              <a:t>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492" y="874474"/>
            <a:ext cx="3042858" cy="1521429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3116" y="2123662"/>
            <a:ext cx="2785918" cy="1877709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492" y="3387015"/>
            <a:ext cx="2463273" cy="1847455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180" y="4925099"/>
            <a:ext cx="2645854" cy="1587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</a:t>
            </a:r>
            <a:r>
              <a:rPr lang="it-IT" sz="2400" dirty="0" smtClean="0"/>
              <a:t>della </a:t>
            </a:r>
            <a:r>
              <a:rPr lang="it-IT" sz="2400" dirty="0" smtClean="0"/>
              <a:t>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</a:t>
            </a:r>
            <a:r>
              <a:rPr lang="it-IT" sz="2400" dirty="0" smtClean="0"/>
              <a:t>centralizzati e di autenticazione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</a:t>
            </a:r>
            <a:r>
              <a:rPr lang="it-IT" sz="2400" dirty="0" smtClean="0"/>
              <a:t>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Indipendenza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r>
              <a:rPr lang="it-IT" sz="2400" b="1" i="1" dirty="0" smtClean="0"/>
              <a:t>,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Tablet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</a:t>
            </a:r>
            <a:r>
              <a:rPr lang="it-IT" sz="2400" dirty="0" smtClean="0"/>
              <a:t>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</a:t>
            </a:r>
            <a:r>
              <a:rPr lang="it-IT" sz="2400" dirty="0" smtClean="0"/>
              <a:t>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579</Words>
  <Application>Microsoft Office PowerPoint</Application>
  <PresentationFormat>Presentazione su schermo (4:3)</PresentationFormat>
  <Paragraphs>151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26</vt:i4>
      </vt:variant>
    </vt:vector>
  </HeadingPairs>
  <TitlesOfParts>
    <vt:vector size="29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127</cp:revision>
  <dcterms:created xsi:type="dcterms:W3CDTF">2014-04-15T14:07:28Z</dcterms:created>
  <dcterms:modified xsi:type="dcterms:W3CDTF">2015-09-16T18:11:11Z</dcterms:modified>
  <cp:category/>
</cp:coreProperties>
</file>