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9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76" r:id="rId17"/>
    <p:sldId id="280" r:id="rId18"/>
    <p:sldId id="281" r:id="rId19"/>
    <p:sldId id="282" r:id="rId20"/>
    <p:sldId id="266" r:id="rId21"/>
    <p:sldId id="277" r:id="rId22"/>
    <p:sldId id="279" r:id="rId23"/>
    <p:sldId id="283" r:id="rId24"/>
    <p:sldId id="284" r:id="rId25"/>
    <p:sldId id="267" r:id="rId26"/>
    <p:sldId id="285" r:id="rId27"/>
    <p:sldId id="258" r:id="rId28"/>
    <p:sldId id="286" r:id="rId29"/>
    <p:sldId id="287" r:id="rId30"/>
    <p:sldId id="288" r:id="rId31"/>
    <p:sldId id="289" r:id="rId32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860" autoAdjust="0"/>
  </p:normalViewPr>
  <p:slideViewPr>
    <p:cSldViewPr snapToGrid="0" snapToObjects="1"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22/09/2015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22/09/2015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Milano</a:t>
            </a:r>
          </a:p>
          <a:p>
            <a:r>
              <a:rPr lang="it-IT" sz="1400" baseline="0" dirty="0" smtClean="0"/>
              <a:t>d=0.0001 n/m2 – paesino di campagna simile </a:t>
            </a:r>
            <a:r>
              <a:rPr lang="it-IT" sz="1400" baseline="0" dirty="0" err="1" smtClean="0"/>
              <a:t>Piadena</a:t>
            </a:r>
            <a:r>
              <a:rPr lang="it-IT" sz="1400" baseline="0" dirty="0" smtClean="0"/>
              <a:t> (0.000181)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Distanza coperta dipendente dal trasmettitore</a:t>
            </a:r>
            <a:endParaRPr lang="it-IT" dirty="0" smtClean="0"/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711662" y="534125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(10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(-20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2050" name="Picture 2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987" y="888319"/>
            <a:ext cx="6773807" cy="56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0201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3078" name="Picture 6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556" y="889559"/>
            <a:ext cx="4592874" cy="3816000"/>
          </a:xfrm>
          <a:prstGeom prst="rect">
            <a:avLst/>
          </a:prstGeom>
          <a:noFill/>
        </p:spPr>
      </p:pic>
      <p:pic>
        <p:nvPicPr>
          <p:cNvPr id="3077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4" y="2556782"/>
            <a:ext cx="4536000" cy="3775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counter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err="1" smtClean="0"/>
              <a:t>Dynamyc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Fanout</a:t>
            </a:r>
            <a:r>
              <a:rPr lang="it-IT" sz="2800" i="1" dirty="0" smtClean="0"/>
              <a:t>, Advertising </a:t>
            </a:r>
            <a:r>
              <a:rPr lang="it-IT" sz="2800" i="1" dirty="0" err="1" smtClean="0"/>
              <a:t>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DF=</a:t>
            </a:r>
            <a:r>
              <a:rPr lang="it-IT" sz="2400" dirty="0" smtClean="0"/>
              <a:t> limite trasmissioni, AL = limite </a:t>
            </a:r>
            <a:r>
              <a:rPr lang="it-IT" sz="2400" dirty="0" err="1" smtClean="0"/>
              <a:t>pubbicità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5" name="Fumetto 2 4"/>
          <p:cNvSpPr/>
          <p:nvPr/>
        </p:nvSpPr>
        <p:spPr>
          <a:xfrm>
            <a:off x="1353587" y="3962400"/>
            <a:ext cx="7453745" cy="2387601"/>
          </a:xfrm>
          <a:prstGeom prst="wedgeRoundRectCallout">
            <a:avLst>
              <a:gd name="adj1" fmla="val -573"/>
              <a:gd name="adj2" fmla="val -72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del 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Feedback</a:t>
            </a:r>
            <a:r>
              <a:rPr lang="it-IT" sz="2000" dirty="0" smtClean="0">
                <a:solidFill>
                  <a:schemeClr val="tx2"/>
                </a:solidFill>
              </a:rPr>
              <a:t>: in base alla risposta del dispositivo contattato, viene presa una decisione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Coin</a:t>
            </a:r>
            <a:r>
              <a:rPr lang="it-IT" sz="2000" dirty="0" smtClean="0">
                <a:solidFill>
                  <a:schemeClr val="tx2"/>
                </a:solidFill>
              </a:rPr>
              <a:t>: si termina con una probabilità 1/k, dove k è il numero di dispositivi contattati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582485" y="3337560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2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umetto 2 3"/>
          <p:cNvSpPr/>
          <p:nvPr/>
        </p:nvSpPr>
        <p:spPr>
          <a:xfrm>
            <a:off x="1536467" y="2923309"/>
            <a:ext cx="7453745" cy="1496291"/>
          </a:xfrm>
          <a:prstGeom prst="wedgeRoundRectCallout">
            <a:avLst>
              <a:gd name="adj1" fmla="val 10710"/>
              <a:gd name="adj2" fmla="val -772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di tipo </a:t>
            </a:r>
            <a:r>
              <a:rPr lang="it-IT" sz="2000" i="1" dirty="0" smtClean="0">
                <a:solidFill>
                  <a:srgbClr val="C00000"/>
                </a:solidFill>
              </a:rPr>
              <a:t>Rumor </a:t>
            </a:r>
            <a:r>
              <a:rPr lang="it-IT" sz="2000" i="1" dirty="0" err="1" smtClean="0">
                <a:solidFill>
                  <a:srgbClr val="C00000"/>
                </a:solidFill>
              </a:rPr>
              <a:t>Mongering</a:t>
            </a:r>
            <a:r>
              <a:rPr lang="it-IT" sz="2000" i="1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>
                <a:solidFill>
                  <a:schemeClr val="tx2"/>
                </a:solidFill>
              </a:rPr>
              <a:t>(diffusione del rumore)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Esegue un numero prefissato di trasmissioni: </a:t>
            </a:r>
            <a:r>
              <a:rPr lang="it-IT" sz="2000" i="1" dirty="0" err="1" smtClean="0">
                <a:solidFill>
                  <a:srgbClr val="C00000"/>
                </a:solidFill>
              </a:rPr>
              <a:t>fanout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244" y="1896331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</a:t>
            </a:r>
            <a:r>
              <a:rPr lang="it-IT" dirty="0" err="1" smtClean="0"/>
              <a:t>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r>
              <a:rPr lang="it-IT" dirty="0" smtClean="0"/>
              <a:t>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752773" cy="5246687"/>
          </a:xfrm>
        </p:spPr>
        <p:txBody>
          <a:bodyPr/>
          <a:lstStyle/>
          <a:p>
            <a:r>
              <a:rPr lang="it-IT" sz="2800" b="1" dirty="0" smtClean="0"/>
              <a:t>Conclusioni: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BLE, offre un 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Gossip, lavora bene con lo standard BLE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soluzione si adatta bene ai 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Buona efficienza fino a densità relativamente basse</a:t>
            </a:r>
          </a:p>
          <a:p>
            <a:endParaRPr lang="it-IT" sz="1600" b="1" dirty="0" smtClean="0"/>
          </a:p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Migliore distribuzione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Nuovi algoritmi più efficienti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</a:t>
                      </a:r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mAh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load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Ambito di studio: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Situazioni di emergenza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Risparmio energetico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Bluetooth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Algoritmi per la diffusione virale di informazioni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della rete da parte della rete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5180803" cy="5475527"/>
          </a:xfrm>
        </p:spPr>
        <p:txBody>
          <a:bodyPr/>
          <a:lstStyle/>
          <a:p>
            <a:r>
              <a:rPr lang="it-IT" b="1" u="sng" dirty="0" smtClean="0"/>
              <a:t>Mancanza di rete</a:t>
            </a:r>
            <a:endParaRPr lang="it-IT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Dissestamenti</a:t>
            </a:r>
            <a:r>
              <a:rPr lang="it-IT" sz="2400" dirty="0" smtClean="0"/>
              <a:t>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Disabilitazioni</a:t>
            </a:r>
            <a:r>
              <a:rPr lang="it-IT" sz="2400" dirty="0" smtClean="0"/>
              <a:t>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873" y="874474"/>
            <a:ext cx="3042858" cy="1521429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3116" y="2123662"/>
            <a:ext cx="2785918" cy="1877709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492" y="3387015"/>
            <a:ext cx="2463273" cy="1847455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180" y="4925099"/>
            <a:ext cx="2645854" cy="1587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centralizzati e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Indipendenza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r>
              <a:rPr lang="it-IT" sz="2400" b="1" i="1" dirty="0" smtClean="0"/>
              <a:t>,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Tablet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</a:t>
            </a:r>
            <a:r>
              <a:rPr lang="it-IT" sz="2000" dirty="0" err="1" smtClean="0">
                <a:solidFill>
                  <a:schemeClr val="tx2"/>
                </a:solidFill>
              </a:rPr>
              <a:t>overlay</a:t>
            </a:r>
            <a:r>
              <a:rPr lang="it-IT" sz="2000" dirty="0" smtClean="0">
                <a:solidFill>
                  <a:schemeClr val="tx2"/>
                </a:solidFill>
              </a:rPr>
              <a:t> di rete (</a:t>
            </a:r>
            <a:r>
              <a:rPr lang="it-IT" sz="2000" dirty="0" err="1" smtClean="0">
                <a:solidFill>
                  <a:schemeClr val="tx2"/>
                </a:solidFill>
              </a:rPr>
              <a:t>routing</a:t>
            </a:r>
            <a:r>
              <a:rPr lang="it-IT" sz="2000" dirty="0" smtClean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1320</Words>
  <Application>Microsoft Office PowerPoint</Application>
  <PresentationFormat>Presentazione su schermo (4:3)</PresentationFormat>
  <Paragraphs>611</Paragraphs>
  <Slides>29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29</vt:i4>
      </vt:variant>
    </vt:vector>
  </HeadingPairs>
  <TitlesOfParts>
    <vt:vector size="32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186</cp:revision>
  <dcterms:created xsi:type="dcterms:W3CDTF">2014-04-15T14:07:28Z</dcterms:created>
  <dcterms:modified xsi:type="dcterms:W3CDTF">2015-09-22T09:19:40Z</dcterms:modified>
  <cp:category/>
</cp:coreProperties>
</file>