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1" r:id="rId18"/>
    <p:sldId id="282" r:id="rId19"/>
    <p:sldId id="266" r:id="rId20"/>
    <p:sldId id="277" r:id="rId21"/>
    <p:sldId id="279" r:id="rId22"/>
    <p:sldId id="283" r:id="rId23"/>
    <p:sldId id="284" r:id="rId24"/>
    <p:sldId id="267" r:id="rId25"/>
    <p:sldId id="285" r:id="rId26"/>
    <p:sldId id="258" r:id="rId27"/>
    <p:sldId id="286" r:id="rId28"/>
    <p:sldId id="287" r:id="rId29"/>
    <p:sldId id="288" r:id="rId30"/>
    <p:sldId id="289" r:id="rId31"/>
    <p:sldId id="280" r:id="rId32"/>
    <p:sldId id="290" r:id="rId33"/>
    <p:sldId id="291" r:id="rId3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860" autoAdjust="0"/>
  </p:normalViewPr>
  <p:slideViewPr>
    <p:cSldViewPr snapToGrid="0" snapToObjects="1">
      <p:cViewPr varScale="1">
        <p:scale>
          <a:sx n="62" d="100"/>
          <a:sy n="62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23/09/2015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23/09/2015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Milano</a:t>
            </a:r>
          </a:p>
          <a:p>
            <a:r>
              <a:rPr lang="it-IT" sz="1400" baseline="0" dirty="0" smtClean="0"/>
              <a:t>d=0.0001 n/m2 – paesino di campagna simile </a:t>
            </a:r>
            <a:r>
              <a:rPr lang="it-IT" sz="1400" baseline="0" dirty="0" err="1" smtClean="0"/>
              <a:t>Piadena</a:t>
            </a:r>
            <a:r>
              <a:rPr lang="it-IT" sz="1400" baseline="0" dirty="0" smtClean="0"/>
              <a:t> (0.000181)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59179" y="3962401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interno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182243" y="3369848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2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2 3"/>
          <p:cNvSpPr/>
          <p:nvPr/>
        </p:nvSpPr>
        <p:spPr>
          <a:xfrm>
            <a:off x="1548361" y="2869327"/>
            <a:ext cx="7453745" cy="1496291"/>
          </a:xfrm>
          <a:prstGeom prst="wedgeRoundRectCallout">
            <a:avLst>
              <a:gd name="adj1" fmla="val 880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di tipo </a:t>
            </a:r>
            <a:r>
              <a:rPr lang="it-IT" sz="2000" i="1" dirty="0" smtClean="0">
                <a:solidFill>
                  <a:srgbClr val="C00000"/>
                </a:solidFill>
              </a:rPr>
              <a:t>Rumor </a:t>
            </a:r>
            <a:r>
              <a:rPr lang="it-IT" sz="2000" i="1" dirty="0" err="1" smtClean="0">
                <a:solidFill>
                  <a:srgbClr val="C00000"/>
                </a:solidFill>
              </a:rPr>
              <a:t>Mongering</a:t>
            </a:r>
            <a:r>
              <a:rPr lang="it-IT" sz="2000" i="1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(diffusione del rumore)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Esegue un numero prefissato di trasmissioni: </a:t>
            </a:r>
            <a:r>
              <a:rPr lang="it-IT" sz="2000" i="1" dirty="0" err="1" smtClean="0">
                <a:solidFill>
                  <a:srgbClr val="C00000"/>
                </a:solidFill>
              </a:rPr>
              <a:t>fanout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</a:t>
            </a:r>
            <a:r>
              <a:rPr lang="it-IT" dirty="0" err="1" smtClean="0"/>
              <a:t>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Alta </a:t>
            </a:r>
            <a:r>
              <a:rPr lang="it-IT" sz="2400" dirty="0" err="1" smtClean="0">
                <a:latin typeface="Calibri"/>
              </a:rPr>
              <a:t>edge-dependency</a:t>
            </a:r>
            <a:endParaRPr lang="it-IT" sz="2400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752773" cy="5246687"/>
          </a:xfrm>
        </p:spPr>
        <p:txBody>
          <a:bodyPr/>
          <a:lstStyle/>
          <a:p>
            <a:r>
              <a:rPr lang="it-IT" sz="2800" b="1" dirty="0" smtClean="0"/>
              <a:t>Conclusioni: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BLE, consumo energetico molto basso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Il gossip, lavora bene con lo standard BLE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L’algoritmo 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L’algoritmo ha una buona efficienza di diffusione</a:t>
            </a:r>
          </a:p>
          <a:p>
            <a:endParaRPr lang="it-IT" sz="1600" b="1" dirty="0" smtClean="0"/>
          </a:p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Migliore distribuzione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Nuovi algoritmi di gossip più efficienti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</a:t>
                      </a:r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load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</a:t>
            </a:r>
            <a:r>
              <a:rPr lang="it-IT" smtClean="0"/>
              <a:t>– Complessità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</a:t>
            </a:r>
            <a:r>
              <a:rPr lang="it-IT" sz="2000" dirty="0" err="1" smtClean="0"/>
              <a:t>Push&amp;Pull</a:t>
            </a:r>
            <a:endParaRPr lang="it-IT" sz="2000" dirty="0" smtClean="0"/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</a:t>
            </a:r>
            <a:r>
              <a:rPr lang="it-IT" sz="2400" b="1" i="1" dirty="0" err="1" smtClean="0">
                <a:sym typeface="Wingdings" pitchFamily="2" charset="2"/>
              </a:rPr>
              <a:t>ln</a:t>
            </a:r>
            <a:r>
              <a:rPr lang="it-IT" sz="2400" b="1" i="1" dirty="0" smtClean="0">
                <a:sym typeface="Wingdings" pitchFamily="2" charset="2"/>
              </a:rPr>
              <a:t>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</a:t>
            </a:r>
            <a:r>
              <a:rPr lang="it-IT" sz="2400" b="1" i="1" dirty="0" err="1" smtClean="0">
                <a:sym typeface="Wingdings" pitchFamily="2" charset="2"/>
              </a:rPr>
              <a:t>n*loglog</a:t>
            </a:r>
            <a:r>
              <a:rPr lang="it-IT" sz="2400" b="1" i="1" dirty="0" smtClean="0">
                <a:sym typeface="Wingdings" pitchFamily="2" charset="2"/>
              </a:rPr>
              <a:t>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Dispositivi mobili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Risparmio energetico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Disabilitazione</a:t>
            </a:r>
            <a:r>
              <a:rPr lang="it-IT" sz="2400" dirty="0" smtClean="0"/>
              <a:t>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</a:t>
            </a:r>
            <a:r>
              <a:rPr lang="it-IT" sz="2000" dirty="0" err="1" smtClean="0">
                <a:solidFill>
                  <a:schemeClr val="tx2"/>
                </a:solidFill>
              </a:rPr>
              <a:t>overlay</a:t>
            </a:r>
            <a:r>
              <a:rPr lang="it-IT" sz="2000" dirty="0" smtClean="0">
                <a:solidFill>
                  <a:schemeClr val="tx2"/>
                </a:solidFill>
              </a:rPr>
              <a:t> di rete (</a:t>
            </a:r>
            <a:r>
              <a:rPr lang="it-IT" sz="2000" dirty="0" err="1" smtClean="0">
                <a:solidFill>
                  <a:schemeClr val="tx2"/>
                </a:solidFill>
              </a:rPr>
              <a:t>routing</a:t>
            </a:r>
            <a:r>
              <a:rPr lang="it-IT" sz="2000" dirty="0" smtClean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1351</Words>
  <Application>Microsoft Office PowerPoint</Application>
  <PresentationFormat>Presentazione su schermo (4:3)</PresentationFormat>
  <Paragraphs>623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204</cp:revision>
  <dcterms:created xsi:type="dcterms:W3CDTF">2014-04-15T14:07:28Z</dcterms:created>
  <dcterms:modified xsi:type="dcterms:W3CDTF">2015-09-23T08:35:30Z</dcterms:modified>
  <cp:category/>
</cp:coreProperties>
</file>