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4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33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67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7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8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0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5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09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1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95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5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CABB-29AE-EE42-9C73-D55F86935B2B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8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08779" y="0"/>
            <a:ext cx="12001500" cy="6858000"/>
            <a:chOff x="-2208779" y="0"/>
            <a:chExt cx="120015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8779" y="0"/>
              <a:ext cx="600075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971" y="0"/>
              <a:ext cx="600075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87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Pellis</dc:creator>
  <cp:lastModifiedBy>Lorenzo Pellis</cp:lastModifiedBy>
  <cp:revision>6</cp:revision>
  <dcterms:created xsi:type="dcterms:W3CDTF">2019-06-30T18:54:19Z</dcterms:created>
  <dcterms:modified xsi:type="dcterms:W3CDTF">2020-01-26T19:09:37Z</dcterms:modified>
</cp:coreProperties>
</file>