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81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36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7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2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08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3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5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5496-2350-A64D-AABB-582E851A7D02}" type="datetimeFigureOut">
              <a:rPr lang="en-US" smtClean="0"/>
              <a:t>30/06/19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A04B-3617-3048-97C8-8E780E2B4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7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091038" y="0"/>
            <a:ext cx="14786161" cy="6858000"/>
            <a:chOff x="-5091038" y="0"/>
            <a:chExt cx="14786161" cy="6858000"/>
          </a:xfrm>
        </p:grpSpPr>
        <p:pic>
          <p:nvPicPr>
            <p:cNvPr id="4" name="Picture 3" descr="Main_Figure2lef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1038" y="0"/>
              <a:ext cx="6395784" cy="6858000"/>
            </a:xfrm>
            <a:prstGeom prst="rect">
              <a:avLst/>
            </a:prstGeom>
          </p:spPr>
        </p:pic>
        <p:pic>
          <p:nvPicPr>
            <p:cNvPr id="5" name="Picture 4" descr="Main_Figure2righ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746" y="0"/>
              <a:ext cx="7309467" cy="6858000"/>
            </a:xfrm>
            <a:prstGeom prst="rect">
              <a:avLst/>
            </a:prstGeom>
          </p:spPr>
        </p:pic>
        <p:pic>
          <p:nvPicPr>
            <p:cNvPr id="6" name="Picture 5" descr="Main_Figure2legend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5323" y="263173"/>
              <a:ext cx="939800" cy="613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678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Pellis</dc:creator>
  <cp:lastModifiedBy>Lorenzo Pellis</cp:lastModifiedBy>
  <cp:revision>3</cp:revision>
  <dcterms:created xsi:type="dcterms:W3CDTF">2019-06-30T15:20:48Z</dcterms:created>
  <dcterms:modified xsi:type="dcterms:W3CDTF">2019-06-30T15:25:54Z</dcterms:modified>
</cp:coreProperties>
</file>