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4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5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CABB-29AE-EE42-9C73-D55F86935B2B}" type="datetimeFigureOut">
              <a:rPr lang="en-US" smtClean="0"/>
              <a:t>18/12/19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A9B2-39B0-0943-B76A-B8A2BCFA1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08779" y="0"/>
            <a:ext cx="12001500" cy="6858000"/>
            <a:chOff x="-2208779" y="0"/>
            <a:chExt cx="120015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8779" y="0"/>
              <a:ext cx="600075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971" y="0"/>
              <a:ext cx="600075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5</cp:revision>
  <dcterms:created xsi:type="dcterms:W3CDTF">2019-06-30T18:54:19Z</dcterms:created>
  <dcterms:modified xsi:type="dcterms:W3CDTF">2019-12-18T13:07:22Z</dcterms:modified>
</cp:coreProperties>
</file>