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Lst>
  <p:sldSz cy="6858000" cx="12192000"/>
  <p:notesSz cx="6858000" cy="9144000"/>
  <p:embeddedFontLst>
    <p:embeddedFont>
      <p:font typeface="Century Gothic"/>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CenturyGothic-regular.fntdata"/><Relationship Id="rId10" Type="http://schemas.openxmlformats.org/officeDocument/2006/relationships/slide" Target="slides/slide5.xml"/><Relationship Id="rId13" Type="http://schemas.openxmlformats.org/officeDocument/2006/relationships/font" Target="fonts/CenturyGothic-italic.fntdata"/><Relationship Id="rId12" Type="http://schemas.openxmlformats.org/officeDocument/2006/relationships/font" Target="fonts/CenturyGothic-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t-IT"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c2e4b78c2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c2e4b78c2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fc2e4b78c2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titolo" showMasterSp="0" type="title">
  <p:cSld name="TITLE">
    <p:spTree>
      <p:nvGrpSpPr>
        <p:cNvPr id="18" name="Shape 18"/>
        <p:cNvGrpSpPr/>
        <p:nvPr/>
      </p:nvGrpSpPr>
      <p:grpSpPr>
        <a:xfrm>
          <a:off x="0" y="0"/>
          <a:ext cx="0" cy="0"/>
          <a:chOff x="0" y="0"/>
          <a:chExt cx="0" cy="0"/>
        </a:xfrm>
      </p:grpSpPr>
      <p:sp>
        <p:nvSpPr>
          <p:cNvPr id="19" name="Google Shape;19;p2"/>
          <p:cNvSpPr/>
          <p:nvPr/>
        </p:nvSpPr>
        <p:spPr>
          <a:xfrm>
            <a:off x="0" y="0"/>
            <a:ext cx="12192000" cy="6858000"/>
          </a:xfrm>
          <a:prstGeom prst="rect">
            <a:avLst/>
          </a:prstGeom>
          <a:solidFill>
            <a:srgbClr val="FEF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0" name="Google Shape;20;p2"/>
          <p:cNvSpPr/>
          <p:nvPr/>
        </p:nvSpPr>
        <p:spPr>
          <a:xfrm>
            <a:off x="1307870" y="1267730"/>
            <a:ext cx="9576262" cy="4307950"/>
          </a:xfrm>
          <a:prstGeom prst="rect">
            <a:avLst/>
          </a:prstGeom>
          <a:solidFill>
            <a:schemeClr val="dk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447801" y="1411615"/>
            <a:ext cx="9296400" cy="4034770"/>
          </a:xfrm>
          <a:prstGeom prst="rect">
            <a:avLst/>
          </a:prstGeom>
          <a:noFill/>
          <a:ln cap="sq" cmpd="sng" w="9525">
            <a:solidFill>
              <a:srgbClr val="FEFEF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5135880" y="1267730"/>
            <a:ext cx="1920240" cy="7315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 name="Google Shape;23;p2"/>
          <p:cNvGrpSpPr/>
          <p:nvPr/>
        </p:nvGrpSpPr>
        <p:grpSpPr>
          <a:xfrm>
            <a:off x="5250180" y="1267730"/>
            <a:ext cx="1691640" cy="615934"/>
            <a:chOff x="5250180" y="1267730"/>
            <a:chExt cx="1691640" cy="615934"/>
          </a:xfrm>
        </p:grpSpPr>
        <p:cxnSp>
          <p:nvCxnSpPr>
            <p:cNvPr id="24" name="Google Shape;24;p2"/>
            <p:cNvCxnSpPr/>
            <p:nvPr/>
          </p:nvCxnSpPr>
          <p:spPr>
            <a:xfrm>
              <a:off x="5250180" y="1267730"/>
              <a:ext cx="0" cy="612648"/>
            </a:xfrm>
            <a:prstGeom prst="straightConnector1">
              <a:avLst/>
            </a:prstGeom>
            <a:solidFill>
              <a:srgbClr val="FEFEFE"/>
            </a:solidFill>
            <a:ln cap="flat" cmpd="sng" w="9525">
              <a:solidFill>
                <a:srgbClr val="FFFFFF"/>
              </a:solidFill>
              <a:prstDash val="solid"/>
              <a:miter lim="800000"/>
              <a:headEnd len="sm" w="sm" type="none"/>
              <a:tailEnd len="sm" w="sm" type="none"/>
            </a:ln>
          </p:spPr>
        </p:cxnSp>
        <p:cxnSp>
          <p:nvCxnSpPr>
            <p:cNvPr id="25" name="Google Shape;25;p2"/>
            <p:cNvCxnSpPr/>
            <p:nvPr/>
          </p:nvCxnSpPr>
          <p:spPr>
            <a:xfrm>
              <a:off x="6941820" y="1267730"/>
              <a:ext cx="0" cy="612648"/>
            </a:xfrm>
            <a:prstGeom prst="straightConnector1">
              <a:avLst/>
            </a:prstGeom>
            <a:solidFill>
              <a:srgbClr val="FEFEFE"/>
            </a:solidFill>
            <a:ln cap="flat" cmpd="sng" w="9525">
              <a:solidFill>
                <a:srgbClr val="FFFFFF"/>
              </a:solidFill>
              <a:prstDash val="solid"/>
              <a:miter lim="800000"/>
              <a:headEnd len="sm" w="sm" type="none"/>
              <a:tailEnd len="sm" w="sm" type="none"/>
            </a:ln>
          </p:spPr>
        </p:cxnSp>
        <p:cxnSp>
          <p:nvCxnSpPr>
            <p:cNvPr id="26" name="Google Shape;26;p2"/>
            <p:cNvCxnSpPr/>
            <p:nvPr/>
          </p:nvCxnSpPr>
          <p:spPr>
            <a:xfrm>
              <a:off x="5250180" y="1883664"/>
              <a:ext cx="1691640" cy="0"/>
            </a:xfrm>
            <a:prstGeom prst="straightConnector1">
              <a:avLst/>
            </a:prstGeom>
            <a:solidFill>
              <a:srgbClr val="FEFEFE"/>
            </a:solidFill>
            <a:ln cap="flat" cmpd="sng" w="9525">
              <a:solidFill>
                <a:srgbClr val="FFFFFF"/>
              </a:solidFill>
              <a:prstDash val="solid"/>
              <a:miter lim="800000"/>
              <a:headEnd len="sm" w="sm" type="none"/>
              <a:tailEnd len="sm" w="sm" type="none"/>
            </a:ln>
          </p:spPr>
        </p:cxnSp>
      </p:grpSp>
      <p:sp>
        <p:nvSpPr>
          <p:cNvPr id="27" name="Google Shape;27;p2"/>
          <p:cNvSpPr txBox="1"/>
          <p:nvPr>
            <p:ph type="ctrTitle"/>
          </p:nvPr>
        </p:nvSpPr>
        <p:spPr>
          <a:xfrm>
            <a:off x="1629103" y="2244830"/>
            <a:ext cx="8933796" cy="2437232"/>
          </a:xfrm>
          <a:prstGeom prst="rect">
            <a:avLst/>
          </a:prstGeom>
          <a:noFill/>
          <a:ln>
            <a:noFill/>
          </a:ln>
        </p:spPr>
        <p:txBody>
          <a:bodyPr anchorCtr="0" anchor="ctr" bIns="45700" lIns="91425" spcFirstLastPara="1" rIns="91425" wrap="square" tIns="45700">
            <a:noAutofit/>
          </a:bodyPr>
          <a:lstStyle>
            <a:lvl1pPr lvl="0" algn="ctr">
              <a:lnSpc>
                <a:spcPct val="83000"/>
              </a:lnSpc>
              <a:spcBef>
                <a:spcPts val="0"/>
              </a:spcBef>
              <a:spcAft>
                <a:spcPts val="0"/>
              </a:spcAft>
              <a:buClr>
                <a:srgbClr val="FEFEFE"/>
              </a:buClr>
              <a:buSzPts val="5800"/>
              <a:buFont typeface="Century Gothic"/>
              <a:buNone/>
              <a:defRPr b="0" sz="5800" cap="none">
                <a:solidFill>
                  <a:srgbClr val="FEFEFE"/>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
          <p:cNvSpPr txBox="1"/>
          <p:nvPr>
            <p:ph idx="1" type="subTitle"/>
          </p:nvPr>
        </p:nvSpPr>
        <p:spPr>
          <a:xfrm>
            <a:off x="1629101" y="4682062"/>
            <a:ext cx="8936846" cy="457201"/>
          </a:xfrm>
          <a:prstGeom prst="rect">
            <a:avLst/>
          </a:prstGeom>
          <a:noFill/>
          <a:ln>
            <a:noFill/>
          </a:ln>
        </p:spPr>
        <p:txBody>
          <a:bodyPr anchorCtr="0" anchor="t" bIns="45700" lIns="91425" spcFirstLastPara="1" rIns="91425" wrap="square" tIns="45700">
            <a:normAutofit/>
          </a:bodyPr>
          <a:lstStyle>
            <a:lvl1pPr lvl="0" algn="ctr">
              <a:lnSpc>
                <a:spcPct val="110000"/>
              </a:lnSpc>
              <a:spcBef>
                <a:spcPts val="0"/>
              </a:spcBef>
              <a:spcAft>
                <a:spcPts val="0"/>
              </a:spcAft>
              <a:buSzPts val="1800"/>
              <a:buNone/>
              <a:defRPr sz="1800">
                <a:solidFill>
                  <a:srgbClr val="FEFEFE"/>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p:txBody>
      </p:sp>
      <p:sp>
        <p:nvSpPr>
          <p:cNvPr id="29" name="Google Shape;29;p2"/>
          <p:cNvSpPr txBox="1"/>
          <p:nvPr>
            <p:ph idx="10" type="dt"/>
          </p:nvPr>
        </p:nvSpPr>
        <p:spPr>
          <a:xfrm>
            <a:off x="5318760" y="1341256"/>
            <a:ext cx="1554480" cy="48554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1" type="ftr"/>
          </p:nvPr>
        </p:nvSpPr>
        <p:spPr>
          <a:xfrm>
            <a:off x="1629100" y="5177408"/>
            <a:ext cx="5730295"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EFEF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
          <p:cNvSpPr txBox="1"/>
          <p:nvPr>
            <p:ph idx="12" type="sldNum"/>
          </p:nvPr>
        </p:nvSpPr>
        <p:spPr>
          <a:xfrm>
            <a:off x="8606920" y="5177408"/>
            <a:ext cx="1955980" cy="228600"/>
          </a:xfrm>
          <a:prstGeom prst="rect">
            <a:avLst/>
          </a:prstGeom>
          <a:noFill/>
          <a:ln>
            <a:noFill/>
          </a:ln>
        </p:spPr>
        <p:txBody>
          <a:bodyPr anchorCtr="0" anchor="b" bIns="45700" lIns="91425" spcFirstLastPara="1" rIns="91425" wrap="square" tIns="45700">
            <a:noAutofit/>
          </a:bodyPr>
          <a:lstStyle>
            <a:lvl1pPr indent="0" lvl="0" marL="0" marR="0" algn="r">
              <a:spcBef>
                <a:spcPts val="0"/>
              </a:spcBef>
              <a:buNone/>
              <a:defRPr b="0" i="0" sz="800" u="none" cap="none" strike="noStrike">
                <a:solidFill>
                  <a:srgbClr val="FEFEFE"/>
                </a:solidFill>
                <a:latin typeface="Century Gothic"/>
                <a:ea typeface="Century Gothic"/>
                <a:cs typeface="Century Gothic"/>
                <a:sym typeface="Century Gothic"/>
              </a:defRPr>
            </a:lvl1pPr>
            <a:lvl2pPr indent="0" lvl="1" marL="0" marR="0" algn="r">
              <a:spcBef>
                <a:spcPts val="0"/>
              </a:spcBef>
              <a:buNone/>
              <a:defRPr b="0" i="0" sz="800" u="none" cap="none" strike="noStrike">
                <a:solidFill>
                  <a:srgbClr val="FEFEFE"/>
                </a:solidFill>
                <a:latin typeface="Century Gothic"/>
                <a:ea typeface="Century Gothic"/>
                <a:cs typeface="Century Gothic"/>
                <a:sym typeface="Century Gothic"/>
              </a:defRPr>
            </a:lvl2pPr>
            <a:lvl3pPr indent="0" lvl="2" marL="0" marR="0" algn="r">
              <a:spcBef>
                <a:spcPts val="0"/>
              </a:spcBef>
              <a:buNone/>
              <a:defRPr b="0" i="0" sz="800" u="none" cap="none" strike="noStrike">
                <a:solidFill>
                  <a:srgbClr val="FEFEFE"/>
                </a:solidFill>
                <a:latin typeface="Century Gothic"/>
                <a:ea typeface="Century Gothic"/>
                <a:cs typeface="Century Gothic"/>
                <a:sym typeface="Century Gothic"/>
              </a:defRPr>
            </a:lvl3pPr>
            <a:lvl4pPr indent="0" lvl="3" marL="0" marR="0" algn="r">
              <a:spcBef>
                <a:spcPts val="0"/>
              </a:spcBef>
              <a:buNone/>
              <a:defRPr b="0" i="0" sz="800" u="none" cap="none" strike="noStrike">
                <a:solidFill>
                  <a:srgbClr val="FEFEFE"/>
                </a:solidFill>
                <a:latin typeface="Century Gothic"/>
                <a:ea typeface="Century Gothic"/>
                <a:cs typeface="Century Gothic"/>
                <a:sym typeface="Century Gothic"/>
              </a:defRPr>
            </a:lvl4pPr>
            <a:lvl5pPr indent="0" lvl="4" marL="0" marR="0" algn="r">
              <a:spcBef>
                <a:spcPts val="0"/>
              </a:spcBef>
              <a:buNone/>
              <a:defRPr b="0" i="0" sz="800" u="none" cap="none" strike="noStrike">
                <a:solidFill>
                  <a:srgbClr val="FEFEFE"/>
                </a:solidFill>
                <a:latin typeface="Century Gothic"/>
                <a:ea typeface="Century Gothic"/>
                <a:cs typeface="Century Gothic"/>
                <a:sym typeface="Century Gothic"/>
              </a:defRPr>
            </a:lvl5pPr>
            <a:lvl6pPr indent="0" lvl="5" marL="0" marR="0" algn="r">
              <a:spcBef>
                <a:spcPts val="0"/>
              </a:spcBef>
              <a:buNone/>
              <a:defRPr b="0" i="0" sz="800" u="none" cap="none" strike="noStrike">
                <a:solidFill>
                  <a:srgbClr val="FEFEFE"/>
                </a:solidFill>
                <a:latin typeface="Century Gothic"/>
                <a:ea typeface="Century Gothic"/>
                <a:cs typeface="Century Gothic"/>
                <a:sym typeface="Century Gothic"/>
              </a:defRPr>
            </a:lvl6pPr>
            <a:lvl7pPr indent="0" lvl="6" marL="0" marR="0" algn="r">
              <a:spcBef>
                <a:spcPts val="0"/>
              </a:spcBef>
              <a:buNone/>
              <a:defRPr b="0" i="0" sz="800" u="none" cap="none" strike="noStrike">
                <a:solidFill>
                  <a:srgbClr val="FEFEFE"/>
                </a:solidFill>
                <a:latin typeface="Century Gothic"/>
                <a:ea typeface="Century Gothic"/>
                <a:cs typeface="Century Gothic"/>
                <a:sym typeface="Century Gothic"/>
              </a:defRPr>
            </a:lvl7pPr>
            <a:lvl8pPr indent="0" lvl="7" marL="0" marR="0" algn="r">
              <a:spcBef>
                <a:spcPts val="0"/>
              </a:spcBef>
              <a:buNone/>
              <a:defRPr b="0" i="0" sz="800" u="none" cap="none" strike="noStrike">
                <a:solidFill>
                  <a:srgbClr val="FEFEFE"/>
                </a:solidFill>
                <a:latin typeface="Century Gothic"/>
                <a:ea typeface="Century Gothic"/>
                <a:cs typeface="Century Gothic"/>
                <a:sym typeface="Century Gothic"/>
              </a:defRPr>
            </a:lvl8pPr>
            <a:lvl9pPr indent="0" lvl="8" marL="0" marR="0" algn="r">
              <a:spcBef>
                <a:spcPts val="0"/>
              </a:spcBef>
              <a:buNone/>
              <a:defRPr b="0" i="0" sz="800" u="none" cap="none" strike="noStrike">
                <a:solidFill>
                  <a:srgbClr val="FEFEFE"/>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magine con didascalia" showMasterSp="0" type="picTx">
  <p:cSld name="PICTURE_WITH_CAPTION_TEXT">
    <p:spTree>
      <p:nvGrpSpPr>
        <p:cNvPr id="109" name="Shape 109"/>
        <p:cNvGrpSpPr/>
        <p:nvPr/>
      </p:nvGrpSpPr>
      <p:grpSpPr>
        <a:xfrm>
          <a:off x="0" y="0"/>
          <a:ext cx="0" cy="0"/>
          <a:chOff x="0" y="0"/>
          <a:chExt cx="0" cy="0"/>
        </a:xfrm>
      </p:grpSpPr>
      <p:sp>
        <p:nvSpPr>
          <p:cNvPr id="110" name="Google Shape;110;p12"/>
          <p:cNvSpPr/>
          <p:nvPr/>
        </p:nvSpPr>
        <p:spPr>
          <a:xfrm>
            <a:off x="8119870" y="237744"/>
            <a:ext cx="3826596" cy="6382512"/>
          </a:xfrm>
          <a:prstGeom prst="rect">
            <a:avLst/>
          </a:prstGeom>
          <a:solidFill>
            <a:srgbClr val="D8D8D8">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2"/>
          <p:cNvSpPr/>
          <p:nvPr>
            <p:ph idx="2" type="pic"/>
          </p:nvPr>
        </p:nvSpPr>
        <p:spPr>
          <a:xfrm>
            <a:off x="228599" y="237744"/>
            <a:ext cx="7696201" cy="6382512"/>
          </a:xfrm>
          <a:prstGeom prst="rect">
            <a:avLst/>
          </a:prstGeom>
          <a:solidFill>
            <a:srgbClr val="95C77F"/>
          </a:solidFill>
          <a:ln>
            <a:noFill/>
          </a:ln>
        </p:spPr>
      </p:sp>
      <p:sp>
        <p:nvSpPr>
          <p:cNvPr id="112" name="Google Shape;112;p12"/>
          <p:cNvSpPr txBox="1"/>
          <p:nvPr>
            <p:ph idx="10" type="dt"/>
          </p:nvPr>
        </p:nvSpPr>
        <p:spPr>
          <a:xfrm>
            <a:off x="5662337" y="6035040"/>
            <a:ext cx="2071963"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b="1">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2"/>
          <p:cNvSpPr txBox="1"/>
          <p:nvPr>
            <p:ph idx="11" type="ftr"/>
          </p:nvPr>
        </p:nvSpPr>
        <p:spPr>
          <a:xfrm>
            <a:off x="612648" y="6035040"/>
            <a:ext cx="4588002"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b="1" sz="10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2"/>
          <p:cNvSpPr txBox="1"/>
          <p:nvPr>
            <p:ph idx="12" type="sldNum"/>
          </p:nvPr>
        </p:nvSpPr>
        <p:spPr>
          <a:xfrm>
            <a:off x="10396728" y="6035040"/>
            <a:ext cx="1225296"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
        <p:nvSpPr>
          <p:cNvPr id="115" name="Google Shape;115;p12"/>
          <p:cNvSpPr/>
          <p:nvPr/>
        </p:nvSpPr>
        <p:spPr>
          <a:xfrm>
            <a:off x="8254660" y="374904"/>
            <a:ext cx="3557016" cy="6108192"/>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2"/>
          <p:cNvSpPr txBox="1"/>
          <p:nvPr>
            <p:ph type="title"/>
          </p:nvPr>
        </p:nvSpPr>
        <p:spPr>
          <a:xfrm>
            <a:off x="8477250" y="603504"/>
            <a:ext cx="3144774" cy="16459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800"/>
              <a:buFont typeface="Century Gothic"/>
              <a:buNone/>
              <a:defRPr b="0" sz="2800">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12"/>
          <p:cNvSpPr txBox="1"/>
          <p:nvPr>
            <p:ph idx="1" type="body"/>
          </p:nvPr>
        </p:nvSpPr>
        <p:spPr>
          <a:xfrm>
            <a:off x="8477250" y="2386584"/>
            <a:ext cx="3144774" cy="351129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800"/>
              </a:spcBef>
              <a:spcAft>
                <a:spcPts val="0"/>
              </a:spcAft>
              <a:buSzPts val="1800"/>
              <a:buNone/>
              <a:defRPr sz="1800">
                <a:solidFill>
                  <a:schemeClr val="dk1"/>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testo verticale" type="vertTx">
  <p:cSld name="VERTICAL_TEXT">
    <p:spTree>
      <p:nvGrpSpPr>
        <p:cNvPr id="118" name="Shape 118"/>
        <p:cNvGrpSpPr/>
        <p:nvPr/>
      </p:nvGrpSpPr>
      <p:grpSpPr>
        <a:xfrm>
          <a:off x="0" y="0"/>
          <a:ext cx="0" cy="0"/>
          <a:chOff x="0" y="0"/>
          <a:chExt cx="0" cy="0"/>
        </a:xfrm>
      </p:grpSpPr>
      <p:sp>
        <p:nvSpPr>
          <p:cNvPr id="119" name="Google Shape;119;p13"/>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13"/>
          <p:cNvSpPr txBox="1"/>
          <p:nvPr>
            <p:ph idx="1" type="body"/>
          </p:nvPr>
        </p:nvSpPr>
        <p:spPr>
          <a:xfrm rot="5400000">
            <a:off x="4171188" y="-1001268"/>
            <a:ext cx="3849624" cy="100584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121" name="Google Shape;121;p13"/>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3"/>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3"/>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verticale e testo" type="vertTitleAndTx">
  <p:cSld name="VERTICAL_TITLE_AND_VERTICAL_TEXT">
    <p:spTree>
      <p:nvGrpSpPr>
        <p:cNvPr id="124" name="Shape 124"/>
        <p:cNvGrpSpPr/>
        <p:nvPr/>
      </p:nvGrpSpPr>
      <p:grpSpPr>
        <a:xfrm>
          <a:off x="0" y="0"/>
          <a:ext cx="0" cy="0"/>
          <a:chOff x="0" y="0"/>
          <a:chExt cx="0" cy="0"/>
        </a:xfrm>
      </p:grpSpPr>
      <p:sp>
        <p:nvSpPr>
          <p:cNvPr id="125" name="Google Shape;125;p14"/>
          <p:cNvSpPr txBox="1"/>
          <p:nvPr>
            <p:ph type="title"/>
          </p:nvPr>
        </p:nvSpPr>
        <p:spPr>
          <a:xfrm rot="5400000">
            <a:off x="7543800" y="2209800"/>
            <a:ext cx="5257800" cy="2362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14"/>
          <p:cNvSpPr txBox="1"/>
          <p:nvPr>
            <p:ph idx="1" type="body"/>
          </p:nvPr>
        </p:nvSpPr>
        <p:spPr>
          <a:xfrm rot="5400000">
            <a:off x="2247900" y="-647700"/>
            <a:ext cx="5257800" cy="80772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127" name="Google Shape;127;p14"/>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4"/>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4"/>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contenuto" type="obj">
  <p:cSld name="OBJECT">
    <p:spTree>
      <p:nvGrpSpPr>
        <p:cNvPr id="41" name="Shape 41"/>
        <p:cNvGrpSpPr/>
        <p:nvPr/>
      </p:nvGrpSpPr>
      <p:grpSpPr>
        <a:xfrm>
          <a:off x="0" y="0"/>
          <a:ext cx="0" cy="0"/>
          <a:chOff x="0" y="0"/>
          <a:chExt cx="0" cy="0"/>
        </a:xfrm>
      </p:grpSpPr>
      <p:sp>
        <p:nvSpPr>
          <p:cNvPr id="42" name="Google Shape;42;p4"/>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4"/>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44" name="Google Shape;44;p4"/>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titolo" showMasterSp="0" type="title">
  <p:cSld name="TITLE">
    <p:spTree>
      <p:nvGrpSpPr>
        <p:cNvPr id="47" name="Shape 47"/>
        <p:cNvGrpSpPr/>
        <p:nvPr/>
      </p:nvGrpSpPr>
      <p:grpSpPr>
        <a:xfrm>
          <a:off x="0" y="0"/>
          <a:ext cx="0" cy="0"/>
          <a:chOff x="0" y="0"/>
          <a:chExt cx="0" cy="0"/>
        </a:xfrm>
      </p:grpSpPr>
      <p:sp>
        <p:nvSpPr>
          <p:cNvPr id="48" name="Google Shape;48;p5"/>
          <p:cNvSpPr/>
          <p:nvPr/>
        </p:nvSpPr>
        <p:spPr>
          <a:xfrm>
            <a:off x="0" y="0"/>
            <a:ext cx="12192000" cy="68580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9" name="Google Shape;49;p5"/>
          <p:cNvSpPr/>
          <p:nvPr/>
        </p:nvSpPr>
        <p:spPr>
          <a:xfrm>
            <a:off x="1307870" y="1267730"/>
            <a:ext cx="9576262"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1447801"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5135880" y="1267730"/>
            <a:ext cx="1920240" cy="7315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 name="Google Shape;52;p5"/>
          <p:cNvGrpSpPr/>
          <p:nvPr/>
        </p:nvGrpSpPr>
        <p:grpSpPr>
          <a:xfrm>
            <a:off x="5250180" y="1267730"/>
            <a:ext cx="1691640" cy="615934"/>
            <a:chOff x="5250180" y="1267730"/>
            <a:chExt cx="1691640" cy="615934"/>
          </a:xfrm>
        </p:grpSpPr>
        <p:cxnSp>
          <p:nvCxnSpPr>
            <p:cNvPr id="53" name="Google Shape;53;p5"/>
            <p:cNvCxnSpPr/>
            <p:nvPr/>
          </p:nvCxnSpPr>
          <p:spPr>
            <a:xfrm>
              <a:off x="525018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54" name="Google Shape;54;p5"/>
            <p:cNvCxnSpPr/>
            <p:nvPr/>
          </p:nvCxnSpPr>
          <p:spPr>
            <a:xfrm>
              <a:off x="694182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55" name="Google Shape;55;p5"/>
            <p:cNvCxnSpPr/>
            <p:nvPr/>
          </p:nvCxnSpPr>
          <p:spPr>
            <a:xfrm>
              <a:off x="5250180" y="1883664"/>
              <a:ext cx="1691640" cy="0"/>
            </a:xfrm>
            <a:prstGeom prst="straightConnector1">
              <a:avLst/>
            </a:prstGeom>
            <a:solidFill>
              <a:srgbClr val="262626"/>
            </a:solidFill>
            <a:ln cap="flat" cmpd="sng" w="9525">
              <a:solidFill>
                <a:srgbClr val="FFFFFF"/>
              </a:solidFill>
              <a:prstDash val="solid"/>
              <a:miter lim="800000"/>
              <a:headEnd len="sm" w="sm" type="none"/>
              <a:tailEnd len="sm" w="sm" type="none"/>
            </a:ln>
          </p:spPr>
        </p:cxnSp>
      </p:grpSp>
      <p:sp>
        <p:nvSpPr>
          <p:cNvPr id="56" name="Google Shape;56;p5"/>
          <p:cNvSpPr txBox="1"/>
          <p:nvPr>
            <p:ph type="ctrTitle"/>
          </p:nvPr>
        </p:nvSpPr>
        <p:spPr>
          <a:xfrm>
            <a:off x="1629103" y="2244830"/>
            <a:ext cx="8933796" cy="2437232"/>
          </a:xfrm>
          <a:prstGeom prst="rect">
            <a:avLst/>
          </a:prstGeom>
          <a:noFill/>
          <a:ln>
            <a:noFill/>
          </a:ln>
        </p:spPr>
        <p:txBody>
          <a:bodyPr anchorCtr="0" anchor="ctr" bIns="45700" lIns="91425" spcFirstLastPara="1" rIns="91425" wrap="square" tIns="45700">
            <a:noAutofit/>
          </a:bodyPr>
          <a:lstStyle>
            <a:lvl1pPr lvl="0" algn="ctr">
              <a:lnSpc>
                <a:spcPct val="83000"/>
              </a:lnSpc>
              <a:spcBef>
                <a:spcPts val="0"/>
              </a:spcBef>
              <a:spcAft>
                <a:spcPts val="0"/>
              </a:spcAft>
              <a:buClr>
                <a:srgbClr val="262626"/>
              </a:buClr>
              <a:buSzPts val="5800"/>
              <a:buFont typeface="Century Gothic"/>
              <a:buNone/>
              <a:defRPr b="0" sz="580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5"/>
          <p:cNvSpPr txBox="1"/>
          <p:nvPr>
            <p:ph idx="1" type="subTitle"/>
          </p:nvPr>
        </p:nvSpPr>
        <p:spPr>
          <a:xfrm>
            <a:off x="1629101" y="4682062"/>
            <a:ext cx="8936846" cy="457201"/>
          </a:xfrm>
          <a:prstGeom prst="rect">
            <a:avLst/>
          </a:prstGeom>
          <a:noFill/>
          <a:ln>
            <a:noFill/>
          </a:ln>
        </p:spPr>
        <p:txBody>
          <a:bodyPr anchorCtr="0" anchor="t" bIns="45700" lIns="91425" spcFirstLastPara="1" rIns="91425" wrap="square" tIns="45700">
            <a:normAutofit/>
          </a:bodyPr>
          <a:lstStyle>
            <a:lvl1pPr lvl="0" algn="ctr">
              <a:lnSpc>
                <a:spcPct val="110000"/>
              </a:lnSpc>
              <a:spcBef>
                <a:spcPts val="0"/>
              </a:spcBef>
              <a:spcAft>
                <a:spcPts val="0"/>
              </a:spcAft>
              <a:buSzPts val="1800"/>
              <a:buNone/>
              <a:defRPr sz="1800">
                <a:solidFill>
                  <a:srgbClr val="0C0C0C"/>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p:txBody>
      </p:sp>
      <p:sp>
        <p:nvSpPr>
          <p:cNvPr id="58" name="Google Shape;58;p5"/>
          <p:cNvSpPr txBox="1"/>
          <p:nvPr>
            <p:ph idx="10" type="dt"/>
          </p:nvPr>
        </p:nvSpPr>
        <p:spPr>
          <a:xfrm>
            <a:off x="5318760" y="1341256"/>
            <a:ext cx="1554480" cy="48554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
          <p:cNvSpPr txBox="1"/>
          <p:nvPr>
            <p:ph idx="11" type="ftr"/>
          </p:nvPr>
        </p:nvSpPr>
        <p:spPr>
          <a:xfrm>
            <a:off x="1629100" y="5177408"/>
            <a:ext cx="5730295"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
          <p:cNvSpPr txBox="1"/>
          <p:nvPr>
            <p:ph idx="12" type="sldNum"/>
          </p:nvPr>
        </p:nvSpPr>
        <p:spPr>
          <a:xfrm>
            <a:off x="8606920" y="5177408"/>
            <a:ext cx="1955980" cy="228600"/>
          </a:xfrm>
          <a:prstGeom prst="rect">
            <a:avLst/>
          </a:prstGeom>
          <a:noFill/>
          <a:ln>
            <a:noFill/>
          </a:ln>
        </p:spPr>
        <p:txBody>
          <a:bodyPr anchorCtr="0" anchor="b" bIns="45700" lIns="91425" spcFirstLastPara="1" rIns="91425" wrap="square" tIns="45700">
            <a:noAutofit/>
          </a:bodyPr>
          <a:lstStyle>
            <a:lvl1pPr indent="0" lvl="0" marL="0" marR="0" algn="r">
              <a:spcBef>
                <a:spcPts val="0"/>
              </a:spcBef>
              <a:buNone/>
              <a:defRPr b="0" i="0" sz="800" u="none" cap="none" strike="noStrike">
                <a:solidFill>
                  <a:srgbClr val="262626"/>
                </a:solidFill>
                <a:latin typeface="Century Gothic"/>
                <a:ea typeface="Century Gothic"/>
                <a:cs typeface="Century Gothic"/>
                <a:sym typeface="Century Gothic"/>
              </a:defRPr>
            </a:lvl1pPr>
            <a:lvl2pPr indent="0" lvl="1" marL="0" marR="0" algn="r">
              <a:spcBef>
                <a:spcPts val="0"/>
              </a:spcBef>
              <a:buNone/>
              <a:defRPr b="0" i="0" sz="800" u="none" cap="none" strike="noStrike">
                <a:solidFill>
                  <a:srgbClr val="262626"/>
                </a:solidFill>
                <a:latin typeface="Century Gothic"/>
                <a:ea typeface="Century Gothic"/>
                <a:cs typeface="Century Gothic"/>
                <a:sym typeface="Century Gothic"/>
              </a:defRPr>
            </a:lvl2pPr>
            <a:lvl3pPr indent="0" lvl="2" marL="0" marR="0" algn="r">
              <a:spcBef>
                <a:spcPts val="0"/>
              </a:spcBef>
              <a:buNone/>
              <a:defRPr b="0" i="0" sz="800" u="none" cap="none" strike="noStrike">
                <a:solidFill>
                  <a:srgbClr val="262626"/>
                </a:solidFill>
                <a:latin typeface="Century Gothic"/>
                <a:ea typeface="Century Gothic"/>
                <a:cs typeface="Century Gothic"/>
                <a:sym typeface="Century Gothic"/>
              </a:defRPr>
            </a:lvl3pPr>
            <a:lvl4pPr indent="0" lvl="3" marL="0" marR="0" algn="r">
              <a:spcBef>
                <a:spcPts val="0"/>
              </a:spcBef>
              <a:buNone/>
              <a:defRPr b="0" i="0" sz="800" u="none" cap="none" strike="noStrike">
                <a:solidFill>
                  <a:srgbClr val="262626"/>
                </a:solidFill>
                <a:latin typeface="Century Gothic"/>
                <a:ea typeface="Century Gothic"/>
                <a:cs typeface="Century Gothic"/>
                <a:sym typeface="Century Gothic"/>
              </a:defRPr>
            </a:lvl4pPr>
            <a:lvl5pPr indent="0" lvl="4" marL="0" marR="0" algn="r">
              <a:spcBef>
                <a:spcPts val="0"/>
              </a:spcBef>
              <a:buNone/>
              <a:defRPr b="0" i="0" sz="800" u="none" cap="none" strike="noStrike">
                <a:solidFill>
                  <a:srgbClr val="262626"/>
                </a:solidFill>
                <a:latin typeface="Century Gothic"/>
                <a:ea typeface="Century Gothic"/>
                <a:cs typeface="Century Gothic"/>
                <a:sym typeface="Century Gothic"/>
              </a:defRPr>
            </a:lvl5pPr>
            <a:lvl6pPr indent="0" lvl="5" marL="0" marR="0" algn="r">
              <a:spcBef>
                <a:spcPts val="0"/>
              </a:spcBef>
              <a:buNone/>
              <a:defRPr b="0" i="0" sz="800" u="none" cap="none" strike="noStrike">
                <a:solidFill>
                  <a:srgbClr val="262626"/>
                </a:solidFill>
                <a:latin typeface="Century Gothic"/>
                <a:ea typeface="Century Gothic"/>
                <a:cs typeface="Century Gothic"/>
                <a:sym typeface="Century Gothic"/>
              </a:defRPr>
            </a:lvl6pPr>
            <a:lvl7pPr indent="0" lvl="6" marL="0" marR="0" algn="r">
              <a:spcBef>
                <a:spcPts val="0"/>
              </a:spcBef>
              <a:buNone/>
              <a:defRPr b="0" i="0" sz="800" u="none" cap="none" strike="noStrike">
                <a:solidFill>
                  <a:srgbClr val="262626"/>
                </a:solidFill>
                <a:latin typeface="Century Gothic"/>
                <a:ea typeface="Century Gothic"/>
                <a:cs typeface="Century Gothic"/>
                <a:sym typeface="Century Gothic"/>
              </a:defRPr>
            </a:lvl7pPr>
            <a:lvl8pPr indent="0" lvl="7" marL="0" marR="0" algn="r">
              <a:spcBef>
                <a:spcPts val="0"/>
              </a:spcBef>
              <a:buNone/>
              <a:defRPr b="0" i="0" sz="800" u="none" cap="none" strike="noStrike">
                <a:solidFill>
                  <a:srgbClr val="262626"/>
                </a:solidFill>
                <a:latin typeface="Century Gothic"/>
                <a:ea typeface="Century Gothic"/>
                <a:cs typeface="Century Gothic"/>
                <a:sym typeface="Century Gothic"/>
              </a:defRPr>
            </a:lvl8pPr>
            <a:lvl9pPr indent="0" lvl="8" marL="0" marR="0" algn="r">
              <a:spcBef>
                <a:spcPts val="0"/>
              </a:spcBef>
              <a:buNone/>
              <a:defRPr b="0" i="0" sz="800" u="none" cap="none" strike="noStrike">
                <a:solidFill>
                  <a:srgbClr val="262626"/>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stazione sezione" showMasterSp="0" type="secHead">
  <p:cSld name="SECTION_HEADER">
    <p:spTree>
      <p:nvGrpSpPr>
        <p:cNvPr id="61" name="Shape 61"/>
        <p:cNvGrpSpPr/>
        <p:nvPr/>
      </p:nvGrpSpPr>
      <p:grpSpPr>
        <a:xfrm>
          <a:off x="0" y="0"/>
          <a:ext cx="0" cy="0"/>
          <a:chOff x="0" y="0"/>
          <a:chExt cx="0" cy="0"/>
        </a:xfrm>
      </p:grpSpPr>
      <p:sp>
        <p:nvSpPr>
          <p:cNvPr id="62" name="Google Shape;62;p6"/>
          <p:cNvSpPr/>
          <p:nvPr/>
        </p:nvSpPr>
        <p:spPr>
          <a:xfrm>
            <a:off x="0" y="0"/>
            <a:ext cx="12192000" cy="68580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63" name="Google Shape;63;p6"/>
          <p:cNvSpPr/>
          <p:nvPr/>
        </p:nvSpPr>
        <p:spPr>
          <a:xfrm>
            <a:off x="1307870" y="1267730"/>
            <a:ext cx="9576262"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6"/>
          <p:cNvSpPr/>
          <p:nvPr/>
        </p:nvSpPr>
        <p:spPr>
          <a:xfrm>
            <a:off x="1447801"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a:off x="5135880" y="1267730"/>
            <a:ext cx="1920240" cy="73152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txBox="1"/>
          <p:nvPr>
            <p:ph type="title"/>
          </p:nvPr>
        </p:nvSpPr>
        <p:spPr>
          <a:xfrm>
            <a:off x="1629156" y="2275165"/>
            <a:ext cx="8933688" cy="2406895"/>
          </a:xfrm>
          <a:prstGeom prst="rect">
            <a:avLst/>
          </a:prstGeom>
          <a:noFill/>
          <a:ln>
            <a:noFill/>
          </a:ln>
        </p:spPr>
        <p:txBody>
          <a:bodyPr anchorCtr="0" anchor="ctr" bIns="45700" lIns="91425" spcFirstLastPara="1" rIns="91425" wrap="square" tIns="45700">
            <a:normAutofit/>
          </a:bodyPr>
          <a:lstStyle>
            <a:lvl1pPr lvl="0" algn="ctr">
              <a:lnSpc>
                <a:spcPct val="83000"/>
              </a:lnSpc>
              <a:spcBef>
                <a:spcPts val="0"/>
              </a:spcBef>
              <a:spcAft>
                <a:spcPts val="0"/>
              </a:spcAft>
              <a:buClr>
                <a:srgbClr val="262626"/>
              </a:buClr>
              <a:buSzPts val="5800"/>
              <a:buFont typeface="Century Gothic"/>
              <a:buNone/>
              <a:defRPr sz="580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67" name="Google Shape;67;p6"/>
          <p:cNvGrpSpPr/>
          <p:nvPr/>
        </p:nvGrpSpPr>
        <p:grpSpPr>
          <a:xfrm>
            <a:off x="5250180" y="1267730"/>
            <a:ext cx="1691640" cy="615934"/>
            <a:chOff x="5250180" y="1267730"/>
            <a:chExt cx="1691640" cy="615934"/>
          </a:xfrm>
        </p:grpSpPr>
        <p:cxnSp>
          <p:nvCxnSpPr>
            <p:cNvPr id="68" name="Google Shape;68;p6"/>
            <p:cNvCxnSpPr/>
            <p:nvPr/>
          </p:nvCxnSpPr>
          <p:spPr>
            <a:xfrm>
              <a:off x="525018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69" name="Google Shape;69;p6"/>
            <p:cNvCxnSpPr/>
            <p:nvPr/>
          </p:nvCxnSpPr>
          <p:spPr>
            <a:xfrm>
              <a:off x="694182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70" name="Google Shape;70;p6"/>
            <p:cNvCxnSpPr/>
            <p:nvPr/>
          </p:nvCxnSpPr>
          <p:spPr>
            <a:xfrm>
              <a:off x="5250180" y="1883664"/>
              <a:ext cx="1691640" cy="0"/>
            </a:xfrm>
            <a:prstGeom prst="straightConnector1">
              <a:avLst/>
            </a:prstGeom>
            <a:solidFill>
              <a:srgbClr val="262626"/>
            </a:solidFill>
            <a:ln cap="flat" cmpd="sng" w="9525">
              <a:solidFill>
                <a:srgbClr val="FFFFFF"/>
              </a:solidFill>
              <a:prstDash val="solid"/>
              <a:miter lim="800000"/>
              <a:headEnd len="sm" w="sm" type="none"/>
              <a:tailEnd len="sm" w="sm" type="none"/>
            </a:ln>
          </p:spPr>
        </p:cxnSp>
      </p:grpSp>
      <p:sp>
        <p:nvSpPr>
          <p:cNvPr id="71" name="Google Shape;71;p6"/>
          <p:cNvSpPr txBox="1"/>
          <p:nvPr>
            <p:ph idx="1" type="body"/>
          </p:nvPr>
        </p:nvSpPr>
        <p:spPr>
          <a:xfrm>
            <a:off x="1629156" y="4682062"/>
            <a:ext cx="8939784" cy="457200"/>
          </a:xfrm>
          <a:prstGeom prst="rect">
            <a:avLst/>
          </a:prstGeom>
          <a:noFill/>
          <a:ln>
            <a:noFill/>
          </a:ln>
        </p:spPr>
        <p:txBody>
          <a:bodyPr anchorCtr="0" anchor="t" bIns="45700" lIns="91425" spcFirstLastPara="1" rIns="91425" wrap="square" tIns="45700">
            <a:normAutofit/>
          </a:bodyPr>
          <a:lstStyle>
            <a:lvl1pPr indent="-228600" lvl="0" marL="457200" algn="ctr">
              <a:lnSpc>
                <a:spcPct val="110000"/>
              </a:lnSpc>
              <a:spcBef>
                <a:spcPts val="900"/>
              </a:spcBef>
              <a:spcAft>
                <a:spcPts val="0"/>
              </a:spcAft>
              <a:buSzPts val="1800"/>
              <a:buNone/>
              <a:defRPr sz="1800">
                <a:solidFill>
                  <a:srgbClr val="0C0C0C"/>
                </a:solidFill>
              </a:defRPr>
            </a:lvl1pPr>
            <a:lvl2pPr indent="-228600" lvl="1" marL="914400" algn="l">
              <a:lnSpc>
                <a:spcPct val="100000"/>
              </a:lnSpc>
              <a:spcBef>
                <a:spcPts val="500"/>
              </a:spcBef>
              <a:spcAft>
                <a:spcPts val="0"/>
              </a:spcAft>
              <a:buSzPts val="1600"/>
              <a:buNone/>
              <a:defRPr sz="1600">
                <a:solidFill>
                  <a:srgbClr val="888888"/>
                </a:solidFill>
              </a:defRPr>
            </a:lvl2pPr>
            <a:lvl3pPr indent="-228600" lvl="2" marL="1371600" algn="l">
              <a:lnSpc>
                <a:spcPct val="100000"/>
              </a:lnSpc>
              <a:spcBef>
                <a:spcPts val="500"/>
              </a:spcBef>
              <a:spcAft>
                <a:spcPts val="0"/>
              </a:spcAft>
              <a:buSzPts val="1600"/>
              <a:buNone/>
              <a:defRPr sz="1600">
                <a:solidFill>
                  <a:srgbClr val="888888"/>
                </a:solidFill>
              </a:defRPr>
            </a:lvl3pPr>
            <a:lvl4pPr indent="-228600" lvl="3" marL="1828800" algn="l">
              <a:lnSpc>
                <a:spcPct val="100000"/>
              </a:lnSpc>
              <a:spcBef>
                <a:spcPts val="500"/>
              </a:spcBef>
              <a:spcAft>
                <a:spcPts val="0"/>
              </a:spcAft>
              <a:buSzPts val="1400"/>
              <a:buNone/>
              <a:defRPr sz="1400">
                <a:solidFill>
                  <a:srgbClr val="888888"/>
                </a:solidFill>
              </a:defRPr>
            </a:lvl4pPr>
            <a:lvl5pPr indent="-228600" lvl="4" marL="2286000" algn="l">
              <a:lnSpc>
                <a:spcPct val="100000"/>
              </a:lnSpc>
              <a:spcBef>
                <a:spcPts val="500"/>
              </a:spcBef>
              <a:spcAft>
                <a:spcPts val="0"/>
              </a:spcAft>
              <a:buSzPts val="1400"/>
              <a:buNone/>
              <a:defRPr sz="1400">
                <a:solidFill>
                  <a:srgbClr val="888888"/>
                </a:solidFill>
              </a:defRPr>
            </a:lvl5pPr>
            <a:lvl6pPr indent="-228600" lvl="5" marL="2743200" algn="l">
              <a:lnSpc>
                <a:spcPct val="100000"/>
              </a:lnSpc>
              <a:spcBef>
                <a:spcPts val="500"/>
              </a:spcBef>
              <a:spcAft>
                <a:spcPts val="0"/>
              </a:spcAft>
              <a:buSzPts val="1400"/>
              <a:buNone/>
              <a:defRPr sz="1400">
                <a:solidFill>
                  <a:srgbClr val="888888"/>
                </a:solidFill>
              </a:defRPr>
            </a:lvl6pPr>
            <a:lvl7pPr indent="-228600" lvl="6" marL="3200400" algn="l">
              <a:lnSpc>
                <a:spcPct val="100000"/>
              </a:lnSpc>
              <a:spcBef>
                <a:spcPts val="500"/>
              </a:spcBef>
              <a:spcAft>
                <a:spcPts val="0"/>
              </a:spcAft>
              <a:buSzPts val="1400"/>
              <a:buNone/>
              <a:defRPr sz="1400">
                <a:solidFill>
                  <a:srgbClr val="888888"/>
                </a:solidFill>
              </a:defRPr>
            </a:lvl7pPr>
            <a:lvl8pPr indent="-228600" lvl="7" marL="3657600" algn="l">
              <a:lnSpc>
                <a:spcPct val="100000"/>
              </a:lnSpc>
              <a:spcBef>
                <a:spcPts val="500"/>
              </a:spcBef>
              <a:spcAft>
                <a:spcPts val="0"/>
              </a:spcAft>
              <a:buSzPts val="1400"/>
              <a:buNone/>
              <a:defRPr sz="1400">
                <a:solidFill>
                  <a:srgbClr val="888888"/>
                </a:solidFill>
              </a:defRPr>
            </a:lvl8pPr>
            <a:lvl9pPr indent="-228600" lvl="8" marL="4114800" algn="l">
              <a:lnSpc>
                <a:spcPct val="100000"/>
              </a:lnSpc>
              <a:spcBef>
                <a:spcPts val="500"/>
              </a:spcBef>
              <a:spcAft>
                <a:spcPts val="0"/>
              </a:spcAft>
              <a:buSzPts val="1400"/>
              <a:buNone/>
              <a:defRPr sz="1400">
                <a:solidFill>
                  <a:srgbClr val="888888"/>
                </a:solidFill>
              </a:defRPr>
            </a:lvl9pPr>
          </a:lstStyle>
          <a:p/>
        </p:txBody>
      </p:sp>
      <p:sp>
        <p:nvSpPr>
          <p:cNvPr id="72" name="Google Shape;72;p6"/>
          <p:cNvSpPr txBox="1"/>
          <p:nvPr>
            <p:ph idx="10" type="dt"/>
          </p:nvPr>
        </p:nvSpPr>
        <p:spPr>
          <a:xfrm>
            <a:off x="5318760" y="1344502"/>
            <a:ext cx="1554480" cy="498781"/>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
          <p:cNvSpPr txBox="1"/>
          <p:nvPr>
            <p:ph idx="11" type="ftr"/>
          </p:nvPr>
        </p:nvSpPr>
        <p:spPr>
          <a:xfrm>
            <a:off x="1629157" y="5177408"/>
            <a:ext cx="5660134"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6"/>
          <p:cNvSpPr txBox="1"/>
          <p:nvPr>
            <p:ph idx="12" type="sldNum"/>
          </p:nvPr>
        </p:nvSpPr>
        <p:spPr>
          <a:xfrm>
            <a:off x="8604504" y="5177408"/>
            <a:ext cx="1958339" cy="228600"/>
          </a:xfrm>
          <a:prstGeom prst="rect">
            <a:avLst/>
          </a:prstGeom>
          <a:noFill/>
          <a:ln>
            <a:noFill/>
          </a:ln>
        </p:spPr>
        <p:txBody>
          <a:bodyPr anchorCtr="0" anchor="b" bIns="45700" lIns="91425" spcFirstLastPara="1" rIns="91425" wrap="square" tIns="45700">
            <a:noAutofit/>
          </a:bodyPr>
          <a:lstStyle>
            <a:lvl1pPr indent="0" lvl="0" marL="0" marR="0" algn="r">
              <a:spcBef>
                <a:spcPts val="0"/>
              </a:spcBef>
              <a:buNone/>
              <a:defRPr b="0" i="0" sz="800" u="none" cap="none" strike="noStrike">
                <a:solidFill>
                  <a:srgbClr val="262626"/>
                </a:solidFill>
                <a:latin typeface="Century Gothic"/>
                <a:ea typeface="Century Gothic"/>
                <a:cs typeface="Century Gothic"/>
                <a:sym typeface="Century Gothic"/>
              </a:defRPr>
            </a:lvl1pPr>
            <a:lvl2pPr indent="0" lvl="1" marL="0" marR="0" algn="r">
              <a:spcBef>
                <a:spcPts val="0"/>
              </a:spcBef>
              <a:buNone/>
              <a:defRPr b="0" i="0" sz="800" u="none" cap="none" strike="noStrike">
                <a:solidFill>
                  <a:srgbClr val="262626"/>
                </a:solidFill>
                <a:latin typeface="Century Gothic"/>
                <a:ea typeface="Century Gothic"/>
                <a:cs typeface="Century Gothic"/>
                <a:sym typeface="Century Gothic"/>
              </a:defRPr>
            </a:lvl2pPr>
            <a:lvl3pPr indent="0" lvl="2" marL="0" marR="0" algn="r">
              <a:spcBef>
                <a:spcPts val="0"/>
              </a:spcBef>
              <a:buNone/>
              <a:defRPr b="0" i="0" sz="800" u="none" cap="none" strike="noStrike">
                <a:solidFill>
                  <a:srgbClr val="262626"/>
                </a:solidFill>
                <a:latin typeface="Century Gothic"/>
                <a:ea typeface="Century Gothic"/>
                <a:cs typeface="Century Gothic"/>
                <a:sym typeface="Century Gothic"/>
              </a:defRPr>
            </a:lvl3pPr>
            <a:lvl4pPr indent="0" lvl="3" marL="0" marR="0" algn="r">
              <a:spcBef>
                <a:spcPts val="0"/>
              </a:spcBef>
              <a:buNone/>
              <a:defRPr b="0" i="0" sz="800" u="none" cap="none" strike="noStrike">
                <a:solidFill>
                  <a:srgbClr val="262626"/>
                </a:solidFill>
                <a:latin typeface="Century Gothic"/>
                <a:ea typeface="Century Gothic"/>
                <a:cs typeface="Century Gothic"/>
                <a:sym typeface="Century Gothic"/>
              </a:defRPr>
            </a:lvl4pPr>
            <a:lvl5pPr indent="0" lvl="4" marL="0" marR="0" algn="r">
              <a:spcBef>
                <a:spcPts val="0"/>
              </a:spcBef>
              <a:buNone/>
              <a:defRPr b="0" i="0" sz="800" u="none" cap="none" strike="noStrike">
                <a:solidFill>
                  <a:srgbClr val="262626"/>
                </a:solidFill>
                <a:latin typeface="Century Gothic"/>
                <a:ea typeface="Century Gothic"/>
                <a:cs typeface="Century Gothic"/>
                <a:sym typeface="Century Gothic"/>
              </a:defRPr>
            </a:lvl5pPr>
            <a:lvl6pPr indent="0" lvl="5" marL="0" marR="0" algn="r">
              <a:spcBef>
                <a:spcPts val="0"/>
              </a:spcBef>
              <a:buNone/>
              <a:defRPr b="0" i="0" sz="800" u="none" cap="none" strike="noStrike">
                <a:solidFill>
                  <a:srgbClr val="262626"/>
                </a:solidFill>
                <a:latin typeface="Century Gothic"/>
                <a:ea typeface="Century Gothic"/>
                <a:cs typeface="Century Gothic"/>
                <a:sym typeface="Century Gothic"/>
              </a:defRPr>
            </a:lvl6pPr>
            <a:lvl7pPr indent="0" lvl="6" marL="0" marR="0" algn="r">
              <a:spcBef>
                <a:spcPts val="0"/>
              </a:spcBef>
              <a:buNone/>
              <a:defRPr b="0" i="0" sz="800" u="none" cap="none" strike="noStrike">
                <a:solidFill>
                  <a:srgbClr val="262626"/>
                </a:solidFill>
                <a:latin typeface="Century Gothic"/>
                <a:ea typeface="Century Gothic"/>
                <a:cs typeface="Century Gothic"/>
                <a:sym typeface="Century Gothic"/>
              </a:defRPr>
            </a:lvl7pPr>
            <a:lvl8pPr indent="0" lvl="7" marL="0" marR="0" algn="r">
              <a:spcBef>
                <a:spcPts val="0"/>
              </a:spcBef>
              <a:buNone/>
              <a:defRPr b="0" i="0" sz="800" u="none" cap="none" strike="noStrike">
                <a:solidFill>
                  <a:srgbClr val="262626"/>
                </a:solidFill>
                <a:latin typeface="Century Gothic"/>
                <a:ea typeface="Century Gothic"/>
                <a:cs typeface="Century Gothic"/>
                <a:sym typeface="Century Gothic"/>
              </a:defRPr>
            </a:lvl8pPr>
            <a:lvl9pPr indent="0" lvl="8" marL="0" marR="0" algn="r">
              <a:spcBef>
                <a:spcPts val="0"/>
              </a:spcBef>
              <a:buNone/>
              <a:defRPr b="0" i="0" sz="800" u="none" cap="none" strike="noStrike">
                <a:solidFill>
                  <a:srgbClr val="262626"/>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e contenuti" type="twoObj">
  <p:cSld name="TWO_OBJECTS">
    <p:spTree>
      <p:nvGrpSpPr>
        <p:cNvPr id="75" name="Shape 75"/>
        <p:cNvGrpSpPr/>
        <p:nvPr/>
      </p:nvGrpSpPr>
      <p:grpSpPr>
        <a:xfrm>
          <a:off x="0" y="0"/>
          <a:ext cx="0" cy="0"/>
          <a:chOff x="0" y="0"/>
          <a:chExt cx="0" cy="0"/>
        </a:xfrm>
      </p:grpSpPr>
      <p:sp>
        <p:nvSpPr>
          <p:cNvPr id="76" name="Google Shape;76;p7"/>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7"/>
          <p:cNvSpPr txBox="1"/>
          <p:nvPr>
            <p:ph idx="1" type="body"/>
          </p:nvPr>
        </p:nvSpPr>
        <p:spPr>
          <a:xfrm>
            <a:off x="1066800" y="2103120"/>
            <a:ext cx="4663440" cy="374904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78" name="Google Shape;78;p7"/>
          <p:cNvSpPr txBox="1"/>
          <p:nvPr>
            <p:ph idx="2" type="body"/>
          </p:nvPr>
        </p:nvSpPr>
        <p:spPr>
          <a:xfrm>
            <a:off x="6461760" y="2103120"/>
            <a:ext cx="4663440" cy="374904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79" name="Google Shape;79;p7"/>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7"/>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7"/>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fronto" type="twoTxTwoObj">
  <p:cSld name="TWO_OBJECTS_WITH_TEXT">
    <p:spTree>
      <p:nvGrpSpPr>
        <p:cNvPr id="82" name="Shape 82"/>
        <p:cNvGrpSpPr/>
        <p:nvPr/>
      </p:nvGrpSpPr>
      <p:grpSpPr>
        <a:xfrm>
          <a:off x="0" y="0"/>
          <a:ext cx="0" cy="0"/>
          <a:chOff x="0" y="0"/>
          <a:chExt cx="0" cy="0"/>
        </a:xfrm>
      </p:grpSpPr>
      <p:sp>
        <p:nvSpPr>
          <p:cNvPr id="83" name="Google Shape;83;p8"/>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8"/>
          <p:cNvSpPr txBox="1"/>
          <p:nvPr>
            <p:ph idx="1" type="body"/>
          </p:nvPr>
        </p:nvSpPr>
        <p:spPr>
          <a:xfrm>
            <a:off x="1069848" y="2074334"/>
            <a:ext cx="466344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0"/>
              </a:spcBef>
              <a:spcAft>
                <a:spcPts val="0"/>
              </a:spcAft>
              <a:buSzPts val="1900"/>
              <a:buNone/>
              <a:defRPr b="1" i="0" sz="1900">
                <a:solidFill>
                  <a:schemeClr val="dk1"/>
                </a:solidFill>
                <a:latin typeface="Century Gothic"/>
                <a:ea typeface="Century Gothic"/>
                <a:cs typeface="Century Gothic"/>
                <a:sym typeface="Century Gothic"/>
              </a:defRPr>
            </a:lvl1pPr>
            <a:lvl2pPr indent="-228600" lvl="1" marL="914400" algn="l">
              <a:lnSpc>
                <a:spcPct val="100000"/>
              </a:lnSpc>
              <a:spcBef>
                <a:spcPts val="500"/>
              </a:spcBef>
              <a:spcAft>
                <a:spcPts val="0"/>
              </a:spcAft>
              <a:buSzPts val="1800"/>
              <a:buNone/>
              <a:defRPr b="1" sz="18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85" name="Google Shape;85;p8"/>
          <p:cNvSpPr txBox="1"/>
          <p:nvPr>
            <p:ph idx="2" type="body"/>
          </p:nvPr>
        </p:nvSpPr>
        <p:spPr>
          <a:xfrm>
            <a:off x="1069848" y="2792472"/>
            <a:ext cx="4663440" cy="3163825"/>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86" name="Google Shape;86;p8"/>
          <p:cNvSpPr txBox="1"/>
          <p:nvPr>
            <p:ph idx="3" type="body"/>
          </p:nvPr>
        </p:nvSpPr>
        <p:spPr>
          <a:xfrm>
            <a:off x="6458712" y="2074334"/>
            <a:ext cx="466344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0"/>
              </a:spcBef>
              <a:spcAft>
                <a:spcPts val="0"/>
              </a:spcAft>
              <a:buSzPts val="1900"/>
              <a:buNone/>
              <a:defRPr b="1" sz="1900">
                <a:solidFill>
                  <a:schemeClr val="dk1"/>
                </a:solidFill>
              </a:defRPr>
            </a:lvl1pPr>
            <a:lvl2pPr indent="-228600" lvl="1" marL="914400" algn="l">
              <a:lnSpc>
                <a:spcPct val="100000"/>
              </a:lnSpc>
              <a:spcBef>
                <a:spcPts val="500"/>
              </a:spcBef>
              <a:spcAft>
                <a:spcPts val="0"/>
              </a:spcAft>
              <a:buSzPts val="1800"/>
              <a:buNone/>
              <a:defRPr b="1" sz="18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87" name="Google Shape;87;p8"/>
          <p:cNvSpPr txBox="1"/>
          <p:nvPr>
            <p:ph idx="4" type="body"/>
          </p:nvPr>
        </p:nvSpPr>
        <p:spPr>
          <a:xfrm>
            <a:off x="6458712" y="2792471"/>
            <a:ext cx="4663440" cy="3164509"/>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88" name="Google Shape;88;p8"/>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8"/>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8"/>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itolo" type="titleOnly">
  <p:cSld name="TITLE_ONLY">
    <p:spTree>
      <p:nvGrpSpPr>
        <p:cNvPr id="91" name="Shape 91"/>
        <p:cNvGrpSpPr/>
        <p:nvPr/>
      </p:nvGrpSpPr>
      <p:grpSpPr>
        <a:xfrm>
          <a:off x="0" y="0"/>
          <a:ext cx="0" cy="0"/>
          <a:chOff x="0" y="0"/>
          <a:chExt cx="0" cy="0"/>
        </a:xfrm>
      </p:grpSpPr>
      <p:sp>
        <p:nvSpPr>
          <p:cNvPr id="92" name="Google Shape;92;p9"/>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9"/>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9"/>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9"/>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uoto" type="blank">
  <p:cSld name="BLANK">
    <p:spTree>
      <p:nvGrpSpPr>
        <p:cNvPr id="96" name="Shape 96"/>
        <p:cNvGrpSpPr/>
        <p:nvPr/>
      </p:nvGrpSpPr>
      <p:grpSpPr>
        <a:xfrm>
          <a:off x="0" y="0"/>
          <a:ext cx="0" cy="0"/>
          <a:chOff x="0" y="0"/>
          <a:chExt cx="0" cy="0"/>
        </a:xfrm>
      </p:grpSpPr>
      <p:sp>
        <p:nvSpPr>
          <p:cNvPr id="97" name="Google Shape;97;p10"/>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0"/>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0"/>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to con didascalia" showMasterSp="0" type="objTx">
  <p:cSld name="OBJECT_WITH_CAPTION_TEXT">
    <p:spTree>
      <p:nvGrpSpPr>
        <p:cNvPr id="100" name="Shape 100"/>
        <p:cNvGrpSpPr/>
        <p:nvPr/>
      </p:nvGrpSpPr>
      <p:grpSpPr>
        <a:xfrm>
          <a:off x="0" y="0"/>
          <a:ext cx="0" cy="0"/>
          <a:chOff x="0" y="0"/>
          <a:chExt cx="0" cy="0"/>
        </a:xfrm>
      </p:grpSpPr>
      <p:sp>
        <p:nvSpPr>
          <p:cNvPr id="101" name="Google Shape;101;p11"/>
          <p:cNvSpPr/>
          <p:nvPr/>
        </p:nvSpPr>
        <p:spPr>
          <a:xfrm>
            <a:off x="8119870" y="237744"/>
            <a:ext cx="3826596" cy="6382512"/>
          </a:xfrm>
          <a:prstGeom prst="rect">
            <a:avLst/>
          </a:prstGeom>
          <a:solidFill>
            <a:srgbClr val="D8D8D8">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1"/>
          <p:cNvSpPr/>
          <p:nvPr/>
        </p:nvSpPr>
        <p:spPr>
          <a:xfrm>
            <a:off x="8254660" y="374904"/>
            <a:ext cx="3557016" cy="6108192"/>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1"/>
          <p:cNvSpPr txBox="1"/>
          <p:nvPr>
            <p:ph type="title"/>
          </p:nvPr>
        </p:nvSpPr>
        <p:spPr>
          <a:xfrm>
            <a:off x="8458200" y="607392"/>
            <a:ext cx="3161963" cy="16459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800"/>
              <a:buFont typeface="Century Gothic"/>
              <a:buNone/>
              <a:defRPr b="0" sz="2800" cap="none">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11"/>
          <p:cNvSpPr txBox="1"/>
          <p:nvPr>
            <p:ph idx="1" type="body"/>
          </p:nvPr>
        </p:nvSpPr>
        <p:spPr>
          <a:xfrm>
            <a:off x="685800" y="609600"/>
            <a:ext cx="6858000" cy="5334000"/>
          </a:xfrm>
          <a:prstGeom prst="rect">
            <a:avLst/>
          </a:prstGeom>
          <a:noFill/>
          <a:ln>
            <a:noFill/>
          </a:ln>
        </p:spPr>
        <p:txBody>
          <a:bodyPr anchorCtr="0" anchor="t" bIns="45700" lIns="91425" spcFirstLastPara="1" rIns="91425" wrap="square" tIns="45700">
            <a:normAutofit/>
          </a:bodyPr>
          <a:lstStyle>
            <a:lvl1pPr indent="-349250" lvl="0" marL="457200" algn="l">
              <a:lnSpc>
                <a:spcPct val="110000"/>
              </a:lnSpc>
              <a:spcBef>
                <a:spcPts val="900"/>
              </a:spcBef>
              <a:spcAft>
                <a:spcPts val="0"/>
              </a:spcAft>
              <a:buSzPts val="1900"/>
              <a:buChar char="◦"/>
              <a:defRPr sz="19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105" name="Google Shape;105;p11"/>
          <p:cNvSpPr txBox="1"/>
          <p:nvPr>
            <p:ph idx="2" type="body"/>
          </p:nvPr>
        </p:nvSpPr>
        <p:spPr>
          <a:xfrm>
            <a:off x="8458200" y="2336800"/>
            <a:ext cx="3161963" cy="36068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800"/>
              </a:spcBef>
              <a:spcAft>
                <a:spcPts val="0"/>
              </a:spcAft>
              <a:buSzPts val="1800"/>
              <a:buNone/>
              <a:defRPr sz="1800">
                <a:solidFill>
                  <a:schemeClr val="dk1"/>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
        <p:nvSpPr>
          <p:cNvPr id="106" name="Google Shape;106;p11"/>
          <p:cNvSpPr txBox="1"/>
          <p:nvPr>
            <p:ph idx="10" type="dt"/>
          </p:nvPr>
        </p:nvSpPr>
        <p:spPr>
          <a:xfrm>
            <a:off x="5588000" y="6035040"/>
            <a:ext cx="1955800"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1"/>
          <p:cNvSpPr txBox="1"/>
          <p:nvPr>
            <p:ph idx="11" type="ftr"/>
          </p:nvPr>
        </p:nvSpPr>
        <p:spPr>
          <a:xfrm>
            <a:off x="685801" y="6035040"/>
            <a:ext cx="45847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1"/>
          <p:cNvSpPr txBox="1"/>
          <p:nvPr>
            <p:ph idx="12" type="sldNum"/>
          </p:nvPr>
        </p:nvSpPr>
        <p:spPr>
          <a:xfrm>
            <a:off x="10396728" y="6035040"/>
            <a:ext cx="1223435" cy="365760"/>
          </a:xfrm>
          <a:prstGeom prst="rect">
            <a:avLst/>
          </a:prstGeom>
          <a:noFill/>
          <a:ln>
            <a:noFill/>
          </a:ln>
        </p:spPr>
        <p:txBody>
          <a:bodyPr anchorCtr="0" anchor="b" bIns="45700" lIns="91425" spcFirstLastPara="1" rIns="91425" wrap="square" tIns="45700">
            <a:noAutofit/>
          </a:bodyPr>
          <a:lstStyle>
            <a:lvl1pPr indent="0" lvl="0" marL="0" marR="0" algn="r">
              <a:spcBef>
                <a:spcPts val="0"/>
              </a:spcBef>
              <a:buNone/>
              <a:defRPr b="0" i="0" sz="800" u="none" cap="none" strike="noStrike">
                <a:solidFill>
                  <a:srgbClr val="262626"/>
                </a:solidFill>
                <a:latin typeface="Century Gothic"/>
                <a:ea typeface="Century Gothic"/>
                <a:cs typeface="Century Gothic"/>
                <a:sym typeface="Century Gothic"/>
              </a:defRPr>
            </a:lvl1pPr>
            <a:lvl2pPr indent="0" lvl="1" marL="0" marR="0" algn="r">
              <a:spcBef>
                <a:spcPts val="0"/>
              </a:spcBef>
              <a:buNone/>
              <a:defRPr b="0" i="0" sz="800" u="none" cap="none" strike="noStrike">
                <a:solidFill>
                  <a:srgbClr val="262626"/>
                </a:solidFill>
                <a:latin typeface="Century Gothic"/>
                <a:ea typeface="Century Gothic"/>
                <a:cs typeface="Century Gothic"/>
                <a:sym typeface="Century Gothic"/>
              </a:defRPr>
            </a:lvl2pPr>
            <a:lvl3pPr indent="0" lvl="2" marL="0" marR="0" algn="r">
              <a:spcBef>
                <a:spcPts val="0"/>
              </a:spcBef>
              <a:buNone/>
              <a:defRPr b="0" i="0" sz="800" u="none" cap="none" strike="noStrike">
                <a:solidFill>
                  <a:srgbClr val="262626"/>
                </a:solidFill>
                <a:latin typeface="Century Gothic"/>
                <a:ea typeface="Century Gothic"/>
                <a:cs typeface="Century Gothic"/>
                <a:sym typeface="Century Gothic"/>
              </a:defRPr>
            </a:lvl3pPr>
            <a:lvl4pPr indent="0" lvl="3" marL="0" marR="0" algn="r">
              <a:spcBef>
                <a:spcPts val="0"/>
              </a:spcBef>
              <a:buNone/>
              <a:defRPr b="0" i="0" sz="800" u="none" cap="none" strike="noStrike">
                <a:solidFill>
                  <a:srgbClr val="262626"/>
                </a:solidFill>
                <a:latin typeface="Century Gothic"/>
                <a:ea typeface="Century Gothic"/>
                <a:cs typeface="Century Gothic"/>
                <a:sym typeface="Century Gothic"/>
              </a:defRPr>
            </a:lvl4pPr>
            <a:lvl5pPr indent="0" lvl="4" marL="0" marR="0" algn="r">
              <a:spcBef>
                <a:spcPts val="0"/>
              </a:spcBef>
              <a:buNone/>
              <a:defRPr b="0" i="0" sz="800" u="none" cap="none" strike="noStrike">
                <a:solidFill>
                  <a:srgbClr val="262626"/>
                </a:solidFill>
                <a:latin typeface="Century Gothic"/>
                <a:ea typeface="Century Gothic"/>
                <a:cs typeface="Century Gothic"/>
                <a:sym typeface="Century Gothic"/>
              </a:defRPr>
            </a:lvl5pPr>
            <a:lvl6pPr indent="0" lvl="5" marL="0" marR="0" algn="r">
              <a:spcBef>
                <a:spcPts val="0"/>
              </a:spcBef>
              <a:buNone/>
              <a:defRPr b="0" i="0" sz="800" u="none" cap="none" strike="noStrike">
                <a:solidFill>
                  <a:srgbClr val="262626"/>
                </a:solidFill>
                <a:latin typeface="Century Gothic"/>
                <a:ea typeface="Century Gothic"/>
                <a:cs typeface="Century Gothic"/>
                <a:sym typeface="Century Gothic"/>
              </a:defRPr>
            </a:lvl6pPr>
            <a:lvl7pPr indent="0" lvl="6" marL="0" marR="0" algn="r">
              <a:spcBef>
                <a:spcPts val="0"/>
              </a:spcBef>
              <a:buNone/>
              <a:defRPr b="0" i="0" sz="800" u="none" cap="none" strike="noStrike">
                <a:solidFill>
                  <a:srgbClr val="262626"/>
                </a:solidFill>
                <a:latin typeface="Century Gothic"/>
                <a:ea typeface="Century Gothic"/>
                <a:cs typeface="Century Gothic"/>
                <a:sym typeface="Century Gothic"/>
              </a:defRPr>
            </a:lvl7pPr>
            <a:lvl8pPr indent="0" lvl="7" marL="0" marR="0" algn="r">
              <a:spcBef>
                <a:spcPts val="0"/>
              </a:spcBef>
              <a:buNone/>
              <a:defRPr b="0" i="0" sz="800" u="none" cap="none" strike="noStrike">
                <a:solidFill>
                  <a:srgbClr val="262626"/>
                </a:solidFill>
                <a:latin typeface="Century Gothic"/>
                <a:ea typeface="Century Gothic"/>
                <a:cs typeface="Century Gothic"/>
                <a:sym typeface="Century Gothic"/>
              </a:defRPr>
            </a:lvl8pPr>
            <a:lvl9pPr indent="0" lvl="8" marL="0" marR="0" algn="r">
              <a:spcBef>
                <a:spcPts val="0"/>
              </a:spcBef>
              <a:buNone/>
              <a:defRPr b="0" i="0" sz="800" u="none" cap="none" strike="noStrike">
                <a:solidFill>
                  <a:srgbClr val="262626"/>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1" name="Google Shape;11;p1"/>
          <p:cNvSpPr/>
          <p:nvPr/>
        </p:nvSpPr>
        <p:spPr>
          <a:xfrm>
            <a:off x="234696" y="237744"/>
            <a:ext cx="11722608" cy="6382512"/>
          </a:xfrm>
          <a:prstGeom prst="rect">
            <a:avLst/>
          </a:prstGeom>
          <a:solidFill>
            <a:schemeClr val="dk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371856" y="374904"/>
            <a:ext cx="11448288" cy="6108192"/>
          </a:xfrm>
          <a:prstGeom prst="rect">
            <a:avLst/>
          </a:prstGeom>
          <a:noFill/>
          <a:ln cap="sq" cmpd="sng" w="9525">
            <a:solidFill>
              <a:srgbClr val="FEFEF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EFEFE"/>
              </a:buClr>
              <a:buSzPts val="4000"/>
              <a:buFont typeface="Century Gothic"/>
              <a:buNone/>
              <a:defRPr b="0" i="0" sz="4000" u="none" cap="none" strike="noStrike">
                <a:solidFill>
                  <a:srgbClr val="FEFEFE"/>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lvl1pPr indent="-323850" lvl="0" marL="457200" marR="0" rtl="0" algn="l">
              <a:lnSpc>
                <a:spcPct val="110000"/>
              </a:lnSpc>
              <a:spcBef>
                <a:spcPts val="900"/>
              </a:spcBef>
              <a:spcAft>
                <a:spcPts val="0"/>
              </a:spcAft>
              <a:buClr>
                <a:srgbClr val="FEFEFE"/>
              </a:buClr>
              <a:buSzPts val="1500"/>
              <a:buFont typeface="Garamond"/>
              <a:buChar char="◦"/>
              <a:defRPr b="0" i="0" sz="1500" u="none" cap="none" strike="noStrike">
                <a:solidFill>
                  <a:schemeClr val="lt1"/>
                </a:solidFill>
                <a:latin typeface="Century Gothic"/>
                <a:ea typeface="Century Gothic"/>
                <a:cs typeface="Century Gothic"/>
                <a:sym typeface="Century Gothic"/>
              </a:defRPr>
            </a:lvl1pPr>
            <a:lvl2pPr indent="-311150" lvl="1" marL="914400" marR="0" rtl="0" algn="l">
              <a:lnSpc>
                <a:spcPct val="100000"/>
              </a:lnSpc>
              <a:spcBef>
                <a:spcPts val="500"/>
              </a:spcBef>
              <a:spcAft>
                <a:spcPts val="0"/>
              </a:spcAft>
              <a:buClr>
                <a:srgbClr val="FEFEFE"/>
              </a:buClr>
              <a:buSzPts val="1300"/>
              <a:buFont typeface="Garamond"/>
              <a:buChar char="◦"/>
              <a:defRPr b="0" i="0" sz="1300" u="none" cap="none" strike="noStrike">
                <a:solidFill>
                  <a:schemeClr val="lt1"/>
                </a:solidFill>
                <a:latin typeface="Century Gothic"/>
                <a:ea typeface="Century Gothic"/>
                <a:cs typeface="Century Gothic"/>
                <a:sym typeface="Century Gothic"/>
              </a:defRPr>
            </a:lvl2pPr>
            <a:lvl3pPr indent="-304800" lvl="2" marL="1371600" marR="0" rtl="0" algn="l">
              <a:lnSpc>
                <a:spcPct val="100000"/>
              </a:lnSpc>
              <a:spcBef>
                <a:spcPts val="500"/>
              </a:spcBef>
              <a:spcAft>
                <a:spcPts val="0"/>
              </a:spcAft>
              <a:buClr>
                <a:srgbClr val="FEFEFE"/>
              </a:buClr>
              <a:buSzPts val="1200"/>
              <a:buFont typeface="Garamond"/>
              <a:buChar char="◦"/>
              <a:defRPr b="0" i="0" sz="1200" u="none" cap="none" strike="noStrike">
                <a:solidFill>
                  <a:schemeClr val="lt1"/>
                </a:solidFill>
                <a:latin typeface="Century Gothic"/>
                <a:ea typeface="Century Gothic"/>
                <a:cs typeface="Century Gothic"/>
                <a:sym typeface="Century Gothic"/>
              </a:defRPr>
            </a:lvl3pPr>
            <a:lvl4pPr indent="-304800" lvl="3" marL="1828800" marR="0" rtl="0" algn="l">
              <a:lnSpc>
                <a:spcPct val="100000"/>
              </a:lnSpc>
              <a:spcBef>
                <a:spcPts val="500"/>
              </a:spcBef>
              <a:spcAft>
                <a:spcPts val="0"/>
              </a:spcAft>
              <a:buClr>
                <a:srgbClr val="FEFEFE"/>
              </a:buClr>
              <a:buSzPts val="1200"/>
              <a:buFont typeface="Garamond"/>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lnSpc>
                <a:spcPct val="100000"/>
              </a:lnSpc>
              <a:spcBef>
                <a:spcPts val="500"/>
              </a:spcBef>
              <a:spcAft>
                <a:spcPts val="0"/>
              </a:spcAft>
              <a:buClr>
                <a:srgbClr val="FEFEFE"/>
              </a:buClr>
              <a:buSzPts val="1200"/>
              <a:buFont typeface="Garamond"/>
              <a:buChar char="◦"/>
              <a:defRPr b="0" i="0" sz="1200" u="none" cap="none" strike="noStrike">
                <a:solidFill>
                  <a:schemeClr val="lt1"/>
                </a:solidFill>
                <a:latin typeface="Century Gothic"/>
                <a:ea typeface="Century Gothic"/>
                <a:cs typeface="Century Gothic"/>
                <a:sym typeface="Century Gothic"/>
              </a:defRPr>
            </a:lvl5pPr>
            <a:lvl6pPr indent="-317500" lvl="5" marL="27432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Century Gothic"/>
                <a:ea typeface="Century Gothic"/>
                <a:cs typeface="Century Gothic"/>
                <a:sym typeface="Century Gothic"/>
              </a:defRPr>
            </a:lvl6pPr>
            <a:lvl7pPr indent="-317500" lvl="6" marL="32004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Century Gothic"/>
                <a:ea typeface="Century Gothic"/>
                <a:cs typeface="Century Gothic"/>
                <a:sym typeface="Century Gothic"/>
              </a:defRPr>
            </a:lvl7pPr>
            <a:lvl8pPr indent="-317500" lvl="7" marL="36576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Century Gothic"/>
                <a:ea typeface="Century Gothic"/>
                <a:cs typeface="Century Gothic"/>
                <a:sym typeface="Century Gothic"/>
              </a:defRPr>
            </a:lvl8pPr>
            <a:lvl9pPr indent="-317500" lvl="8" marL="41148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5" name="Google Shape;15;p1"/>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7" name="Google Shape;17;p1"/>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800" u="none" cap="none" strike="noStrike">
                <a:solidFill>
                  <a:srgbClr val="FEFEFE"/>
                </a:solidFill>
                <a:latin typeface="Century Gothic"/>
                <a:ea typeface="Century Gothic"/>
                <a:cs typeface="Century Gothic"/>
                <a:sym typeface="Century Gothic"/>
              </a:defRPr>
            </a:lvl1pPr>
            <a:lvl2pPr indent="0" lvl="1" marL="0" marR="0" rtl="0" algn="r">
              <a:spcBef>
                <a:spcPts val="0"/>
              </a:spcBef>
              <a:buNone/>
              <a:defRPr b="0" i="0" sz="800" u="none" cap="none" strike="noStrike">
                <a:solidFill>
                  <a:srgbClr val="FEFEFE"/>
                </a:solidFill>
                <a:latin typeface="Century Gothic"/>
                <a:ea typeface="Century Gothic"/>
                <a:cs typeface="Century Gothic"/>
                <a:sym typeface="Century Gothic"/>
              </a:defRPr>
            </a:lvl2pPr>
            <a:lvl3pPr indent="0" lvl="2" marL="0" marR="0" rtl="0" algn="r">
              <a:spcBef>
                <a:spcPts val="0"/>
              </a:spcBef>
              <a:buNone/>
              <a:defRPr b="0" i="0" sz="800" u="none" cap="none" strike="noStrike">
                <a:solidFill>
                  <a:srgbClr val="FEFEFE"/>
                </a:solidFill>
                <a:latin typeface="Century Gothic"/>
                <a:ea typeface="Century Gothic"/>
                <a:cs typeface="Century Gothic"/>
                <a:sym typeface="Century Gothic"/>
              </a:defRPr>
            </a:lvl3pPr>
            <a:lvl4pPr indent="0" lvl="3" marL="0" marR="0" rtl="0" algn="r">
              <a:spcBef>
                <a:spcPts val="0"/>
              </a:spcBef>
              <a:buNone/>
              <a:defRPr b="0" i="0" sz="800" u="none" cap="none" strike="noStrike">
                <a:solidFill>
                  <a:srgbClr val="FEFEFE"/>
                </a:solidFill>
                <a:latin typeface="Century Gothic"/>
                <a:ea typeface="Century Gothic"/>
                <a:cs typeface="Century Gothic"/>
                <a:sym typeface="Century Gothic"/>
              </a:defRPr>
            </a:lvl4pPr>
            <a:lvl5pPr indent="0" lvl="4" marL="0" marR="0" rtl="0" algn="r">
              <a:spcBef>
                <a:spcPts val="0"/>
              </a:spcBef>
              <a:buNone/>
              <a:defRPr b="0" i="0" sz="800" u="none" cap="none" strike="noStrike">
                <a:solidFill>
                  <a:srgbClr val="FEFEFE"/>
                </a:solidFill>
                <a:latin typeface="Century Gothic"/>
                <a:ea typeface="Century Gothic"/>
                <a:cs typeface="Century Gothic"/>
                <a:sym typeface="Century Gothic"/>
              </a:defRPr>
            </a:lvl5pPr>
            <a:lvl6pPr indent="0" lvl="5" marL="0" marR="0" rtl="0" algn="r">
              <a:spcBef>
                <a:spcPts val="0"/>
              </a:spcBef>
              <a:buNone/>
              <a:defRPr b="0" i="0" sz="800" u="none" cap="none" strike="noStrike">
                <a:solidFill>
                  <a:srgbClr val="FEFEFE"/>
                </a:solidFill>
                <a:latin typeface="Century Gothic"/>
                <a:ea typeface="Century Gothic"/>
                <a:cs typeface="Century Gothic"/>
                <a:sym typeface="Century Gothic"/>
              </a:defRPr>
            </a:lvl6pPr>
            <a:lvl7pPr indent="0" lvl="6" marL="0" marR="0" rtl="0" algn="r">
              <a:spcBef>
                <a:spcPts val="0"/>
              </a:spcBef>
              <a:buNone/>
              <a:defRPr b="0" i="0" sz="800" u="none" cap="none" strike="noStrike">
                <a:solidFill>
                  <a:srgbClr val="FEFEFE"/>
                </a:solidFill>
                <a:latin typeface="Century Gothic"/>
                <a:ea typeface="Century Gothic"/>
                <a:cs typeface="Century Gothic"/>
                <a:sym typeface="Century Gothic"/>
              </a:defRPr>
            </a:lvl7pPr>
            <a:lvl8pPr indent="0" lvl="7" marL="0" marR="0" rtl="0" algn="r">
              <a:spcBef>
                <a:spcPts val="0"/>
              </a:spcBef>
              <a:buNone/>
              <a:defRPr b="0" i="0" sz="800" u="none" cap="none" strike="noStrike">
                <a:solidFill>
                  <a:srgbClr val="FEFEFE"/>
                </a:solidFill>
                <a:latin typeface="Century Gothic"/>
                <a:ea typeface="Century Gothic"/>
                <a:cs typeface="Century Gothic"/>
                <a:sym typeface="Century Gothic"/>
              </a:defRPr>
            </a:lvl8pPr>
            <a:lvl9pPr indent="0" lvl="8" marL="0" marR="0" rtl="0" algn="r">
              <a:spcBef>
                <a:spcPts val="0"/>
              </a:spcBef>
              <a:buNone/>
              <a:defRPr b="0" i="0" sz="800" u="none" cap="none" strike="noStrike">
                <a:solidFill>
                  <a:srgbClr val="FEFEFE"/>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IT"/>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 name="Shape 32"/>
        <p:cNvGrpSpPr/>
        <p:nvPr/>
      </p:nvGrpSpPr>
      <p:grpSpPr>
        <a:xfrm>
          <a:off x="0" y="0"/>
          <a:ext cx="0" cy="0"/>
          <a:chOff x="0" y="0"/>
          <a:chExt cx="0" cy="0"/>
        </a:xfrm>
      </p:grpSpPr>
      <p:sp>
        <p:nvSpPr>
          <p:cNvPr id="33" name="Google Shape;33;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4" name="Google Shape;34;p3"/>
          <p:cNvSpPr/>
          <p:nvPr/>
        </p:nvSpPr>
        <p:spPr>
          <a:xfrm>
            <a:off x="234696" y="237744"/>
            <a:ext cx="11722608" cy="6382512"/>
          </a:xfrm>
          <a:prstGeom prst="rect">
            <a:avLst/>
          </a:prstGeom>
          <a:solidFill>
            <a:srgbClr val="BFBFBF">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371856" y="374904"/>
            <a:ext cx="11448288" cy="6108192"/>
          </a:xfrm>
          <a:prstGeom prst="rect">
            <a:avLst/>
          </a:prstGeom>
          <a:noFill/>
          <a:ln cap="sq" cmpd="sng" w="9525">
            <a:solidFill>
              <a:srgbClr val="26262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262626"/>
              </a:buClr>
              <a:buSzPts val="4000"/>
              <a:buFont typeface="Century Gothic"/>
              <a:buNone/>
              <a:defRPr b="0" i="0" sz="4000" u="none" cap="none" strike="noStrike">
                <a:solidFill>
                  <a:srgbClr val="262626"/>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3"/>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lvl1pPr indent="-323850" lvl="0" marL="457200" marR="0" rtl="0" algn="l">
              <a:lnSpc>
                <a:spcPct val="110000"/>
              </a:lnSpc>
              <a:spcBef>
                <a:spcPts val="900"/>
              </a:spcBef>
              <a:spcAft>
                <a:spcPts val="0"/>
              </a:spcAft>
              <a:buClr>
                <a:srgbClr val="262626"/>
              </a:buClr>
              <a:buSzPts val="1500"/>
              <a:buFont typeface="Garamond"/>
              <a:buChar char="◦"/>
              <a:defRPr b="0" i="0" sz="1500" u="none" cap="none" strike="noStrike">
                <a:solidFill>
                  <a:schemeClr val="dk1"/>
                </a:solidFill>
                <a:latin typeface="Century Gothic"/>
                <a:ea typeface="Century Gothic"/>
                <a:cs typeface="Century Gothic"/>
                <a:sym typeface="Century Gothic"/>
              </a:defRPr>
            </a:lvl1pPr>
            <a:lvl2pPr indent="-311150" lvl="1" marL="914400" marR="0" rtl="0" algn="l">
              <a:lnSpc>
                <a:spcPct val="100000"/>
              </a:lnSpc>
              <a:spcBef>
                <a:spcPts val="500"/>
              </a:spcBef>
              <a:spcAft>
                <a:spcPts val="0"/>
              </a:spcAft>
              <a:buClr>
                <a:srgbClr val="262626"/>
              </a:buClr>
              <a:buSzPts val="1300"/>
              <a:buFont typeface="Garamond"/>
              <a:buChar char="◦"/>
              <a:defRPr b="0" i="0" sz="1300" u="none" cap="none" strike="noStrike">
                <a:solidFill>
                  <a:schemeClr val="dk1"/>
                </a:solidFill>
                <a:latin typeface="Century Gothic"/>
                <a:ea typeface="Century Gothic"/>
                <a:cs typeface="Century Gothic"/>
                <a:sym typeface="Century Gothic"/>
              </a:defRPr>
            </a:lvl2pPr>
            <a:lvl3pPr indent="-304800" lvl="2" marL="1371600" marR="0" rtl="0" algn="l">
              <a:lnSpc>
                <a:spcPct val="100000"/>
              </a:lnSpc>
              <a:spcBef>
                <a:spcPts val="500"/>
              </a:spcBef>
              <a:spcAft>
                <a:spcPts val="0"/>
              </a:spcAft>
              <a:buClr>
                <a:srgbClr val="262626"/>
              </a:buClr>
              <a:buSzPts val="1200"/>
              <a:buFont typeface="Garamond"/>
              <a:buChar char="◦"/>
              <a:defRPr b="0" i="0" sz="1200" u="none" cap="none" strike="noStrike">
                <a:solidFill>
                  <a:schemeClr val="dk1"/>
                </a:solidFill>
                <a:latin typeface="Century Gothic"/>
                <a:ea typeface="Century Gothic"/>
                <a:cs typeface="Century Gothic"/>
                <a:sym typeface="Century Gothic"/>
              </a:defRPr>
            </a:lvl3pPr>
            <a:lvl4pPr indent="-304800" lvl="3" marL="1828800" marR="0" rtl="0" algn="l">
              <a:lnSpc>
                <a:spcPct val="100000"/>
              </a:lnSpc>
              <a:spcBef>
                <a:spcPts val="500"/>
              </a:spcBef>
              <a:spcAft>
                <a:spcPts val="0"/>
              </a:spcAft>
              <a:buClr>
                <a:srgbClr val="262626"/>
              </a:buClr>
              <a:buSzPts val="1200"/>
              <a:buFont typeface="Garamond"/>
              <a:buChar char="◦"/>
              <a:defRPr b="0" i="0" sz="1200" u="none" cap="none" strike="noStrike">
                <a:solidFill>
                  <a:schemeClr val="dk1"/>
                </a:solidFill>
                <a:latin typeface="Century Gothic"/>
                <a:ea typeface="Century Gothic"/>
                <a:cs typeface="Century Gothic"/>
                <a:sym typeface="Century Gothic"/>
              </a:defRPr>
            </a:lvl4pPr>
            <a:lvl5pPr indent="-304800" lvl="4" marL="2286000" marR="0" rtl="0" algn="l">
              <a:lnSpc>
                <a:spcPct val="100000"/>
              </a:lnSpc>
              <a:spcBef>
                <a:spcPts val="500"/>
              </a:spcBef>
              <a:spcAft>
                <a:spcPts val="0"/>
              </a:spcAft>
              <a:buClr>
                <a:srgbClr val="262626"/>
              </a:buClr>
              <a:buSzPts val="1200"/>
              <a:buFont typeface="Garamond"/>
              <a:buChar char="◦"/>
              <a:defRPr b="0" i="0" sz="1200" u="none" cap="none" strike="noStrike">
                <a:solidFill>
                  <a:schemeClr val="dk1"/>
                </a:solidFill>
                <a:latin typeface="Century Gothic"/>
                <a:ea typeface="Century Gothic"/>
                <a:cs typeface="Century Gothic"/>
                <a:sym typeface="Century Gothic"/>
              </a:defRPr>
            </a:lvl5pPr>
            <a:lvl6pPr indent="-317500" lvl="5" marL="27432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6pPr>
            <a:lvl7pPr indent="-317500" lvl="6" marL="32004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7pPr>
            <a:lvl8pPr indent="-317500" lvl="7" marL="36576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8pPr>
            <a:lvl9pPr indent="-317500" lvl="8" marL="41148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9pPr>
          </a:lstStyle>
          <a:p/>
        </p:txBody>
      </p:sp>
      <p:sp>
        <p:nvSpPr>
          <p:cNvPr id="38" name="Google Shape;38;p3"/>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3F3F3F"/>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9" name="Google Shape;39;p3"/>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0" name="Google Shape;40;p3"/>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800" u="none" cap="none" strike="noStrike">
                <a:solidFill>
                  <a:srgbClr val="3F3F3F"/>
                </a:solidFill>
                <a:latin typeface="Century Gothic"/>
                <a:ea typeface="Century Gothic"/>
                <a:cs typeface="Century Gothic"/>
                <a:sym typeface="Century Gothic"/>
              </a:defRPr>
            </a:lvl1pPr>
            <a:lvl2pPr indent="0" lvl="1" marL="0" marR="0" rtl="0" algn="r">
              <a:spcBef>
                <a:spcPts val="0"/>
              </a:spcBef>
              <a:buNone/>
              <a:defRPr b="0" i="0" sz="800" u="none" cap="none" strike="noStrike">
                <a:solidFill>
                  <a:srgbClr val="3F3F3F"/>
                </a:solidFill>
                <a:latin typeface="Century Gothic"/>
                <a:ea typeface="Century Gothic"/>
                <a:cs typeface="Century Gothic"/>
                <a:sym typeface="Century Gothic"/>
              </a:defRPr>
            </a:lvl2pPr>
            <a:lvl3pPr indent="0" lvl="2" marL="0" marR="0" rtl="0" algn="r">
              <a:spcBef>
                <a:spcPts val="0"/>
              </a:spcBef>
              <a:buNone/>
              <a:defRPr b="0" i="0" sz="800" u="none" cap="none" strike="noStrike">
                <a:solidFill>
                  <a:srgbClr val="3F3F3F"/>
                </a:solidFill>
                <a:latin typeface="Century Gothic"/>
                <a:ea typeface="Century Gothic"/>
                <a:cs typeface="Century Gothic"/>
                <a:sym typeface="Century Gothic"/>
              </a:defRPr>
            </a:lvl3pPr>
            <a:lvl4pPr indent="0" lvl="3" marL="0" marR="0" rtl="0" algn="r">
              <a:spcBef>
                <a:spcPts val="0"/>
              </a:spcBef>
              <a:buNone/>
              <a:defRPr b="0" i="0" sz="800" u="none" cap="none" strike="noStrike">
                <a:solidFill>
                  <a:srgbClr val="3F3F3F"/>
                </a:solidFill>
                <a:latin typeface="Century Gothic"/>
                <a:ea typeface="Century Gothic"/>
                <a:cs typeface="Century Gothic"/>
                <a:sym typeface="Century Gothic"/>
              </a:defRPr>
            </a:lvl4pPr>
            <a:lvl5pPr indent="0" lvl="4" marL="0" marR="0" rtl="0" algn="r">
              <a:spcBef>
                <a:spcPts val="0"/>
              </a:spcBef>
              <a:buNone/>
              <a:defRPr b="0" i="0" sz="800" u="none" cap="none" strike="noStrike">
                <a:solidFill>
                  <a:srgbClr val="3F3F3F"/>
                </a:solidFill>
                <a:latin typeface="Century Gothic"/>
                <a:ea typeface="Century Gothic"/>
                <a:cs typeface="Century Gothic"/>
                <a:sym typeface="Century Gothic"/>
              </a:defRPr>
            </a:lvl5pPr>
            <a:lvl6pPr indent="0" lvl="5" marL="0" marR="0" rtl="0" algn="r">
              <a:spcBef>
                <a:spcPts val="0"/>
              </a:spcBef>
              <a:buNone/>
              <a:defRPr b="0" i="0" sz="800" u="none" cap="none" strike="noStrike">
                <a:solidFill>
                  <a:srgbClr val="3F3F3F"/>
                </a:solidFill>
                <a:latin typeface="Century Gothic"/>
                <a:ea typeface="Century Gothic"/>
                <a:cs typeface="Century Gothic"/>
                <a:sym typeface="Century Gothic"/>
              </a:defRPr>
            </a:lvl6pPr>
            <a:lvl7pPr indent="0" lvl="6" marL="0" marR="0" rtl="0" algn="r">
              <a:spcBef>
                <a:spcPts val="0"/>
              </a:spcBef>
              <a:buNone/>
              <a:defRPr b="0" i="0" sz="800" u="none" cap="none" strike="noStrike">
                <a:solidFill>
                  <a:srgbClr val="3F3F3F"/>
                </a:solidFill>
                <a:latin typeface="Century Gothic"/>
                <a:ea typeface="Century Gothic"/>
                <a:cs typeface="Century Gothic"/>
                <a:sym typeface="Century Gothic"/>
              </a:defRPr>
            </a:lvl7pPr>
            <a:lvl8pPr indent="0" lvl="7" marL="0" marR="0" rtl="0" algn="r">
              <a:spcBef>
                <a:spcPts val="0"/>
              </a:spcBef>
              <a:buNone/>
              <a:defRPr b="0" i="0" sz="800" u="none" cap="none" strike="noStrike">
                <a:solidFill>
                  <a:srgbClr val="3F3F3F"/>
                </a:solidFill>
                <a:latin typeface="Century Gothic"/>
                <a:ea typeface="Century Gothic"/>
                <a:cs typeface="Century Gothic"/>
                <a:sym typeface="Century Gothic"/>
              </a:defRPr>
            </a:lvl8pPr>
            <a:lvl9pPr indent="0" lvl="8" marL="0" marR="0" rtl="0" algn="r">
              <a:spcBef>
                <a:spcPts val="0"/>
              </a:spcBef>
              <a:buNone/>
              <a:defRPr b="0" i="0" sz="800" u="none" cap="none" strike="noStrike">
                <a:solidFill>
                  <a:srgbClr val="3F3F3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I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3" name="Shape 133"/>
        <p:cNvGrpSpPr/>
        <p:nvPr/>
      </p:nvGrpSpPr>
      <p:grpSpPr>
        <a:xfrm>
          <a:off x="0" y="0"/>
          <a:ext cx="0" cy="0"/>
          <a:chOff x="0" y="0"/>
          <a:chExt cx="0" cy="0"/>
        </a:xfrm>
      </p:grpSpPr>
      <p:pic>
        <p:nvPicPr>
          <p:cNvPr descr="Primo piano di un logo&#10;&#10;Descrizione generata automaticamente" id="134" name="Google Shape;134;p15"/>
          <p:cNvPicPr preferRelativeResize="0"/>
          <p:nvPr/>
        </p:nvPicPr>
        <p:blipFill rotWithShape="1">
          <a:blip r:embed="rId3">
            <a:alphaModFix/>
          </a:blip>
          <a:srcRect b="0" l="0" r="-1" t="0"/>
          <a:stretch/>
        </p:blipFill>
        <p:spPr>
          <a:xfrm>
            <a:off x="20" y="10"/>
            <a:ext cx="12191979" cy="6857990"/>
          </a:xfrm>
          <a:prstGeom prst="rect">
            <a:avLst/>
          </a:prstGeom>
          <a:noFill/>
          <a:ln>
            <a:noFill/>
          </a:ln>
        </p:spPr>
      </p:pic>
      <p:sp>
        <p:nvSpPr>
          <p:cNvPr id="135" name="Google Shape;135;p15"/>
          <p:cNvSpPr/>
          <p:nvPr/>
        </p:nvSpPr>
        <p:spPr>
          <a:xfrm>
            <a:off x="5695067" y="1808532"/>
            <a:ext cx="5452527" cy="3240936"/>
          </a:xfrm>
          <a:prstGeom prst="rect">
            <a:avLst/>
          </a:pr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p:nvPr/>
        </p:nvSpPr>
        <p:spPr>
          <a:xfrm>
            <a:off x="5861010" y="1975104"/>
            <a:ext cx="5120640" cy="2907792"/>
          </a:xfrm>
          <a:prstGeom prst="rect">
            <a:avLst/>
          </a:prstGeom>
          <a:noFill/>
          <a:ln cap="sq" cmpd="sng" w="9525">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txBox="1"/>
          <p:nvPr>
            <p:ph type="ctrTitle"/>
          </p:nvPr>
        </p:nvSpPr>
        <p:spPr>
          <a:xfrm>
            <a:off x="6033793" y="2355458"/>
            <a:ext cx="4775075" cy="1630907"/>
          </a:xfrm>
          <a:prstGeom prst="rect">
            <a:avLst/>
          </a:prstGeom>
          <a:noFill/>
          <a:ln>
            <a:noFill/>
          </a:ln>
        </p:spPr>
        <p:txBody>
          <a:bodyPr anchorCtr="0" anchor="ctr" bIns="45700" lIns="91425" spcFirstLastPara="1" rIns="91425" wrap="square" tIns="45700">
            <a:normAutofit/>
          </a:bodyPr>
          <a:lstStyle/>
          <a:p>
            <a:pPr indent="0" lvl="0" marL="0" rtl="0" algn="ctr">
              <a:lnSpc>
                <a:spcPct val="83000"/>
              </a:lnSpc>
              <a:spcBef>
                <a:spcPts val="0"/>
              </a:spcBef>
              <a:spcAft>
                <a:spcPts val="0"/>
              </a:spcAft>
              <a:buClr>
                <a:schemeClr val="lt1"/>
              </a:buClr>
              <a:buSzPts val="4400"/>
              <a:buFont typeface="Century Gothic"/>
              <a:buNone/>
            </a:pPr>
            <a:r>
              <a:rPr lang="it-IT" sz="4400">
                <a:solidFill>
                  <a:schemeClr val="lt1"/>
                </a:solidFill>
              </a:rPr>
              <a:t>IL TESTER</a:t>
            </a:r>
            <a:endParaRPr/>
          </a:p>
        </p:txBody>
      </p:sp>
      <p:sp>
        <p:nvSpPr>
          <p:cNvPr id="138" name="Google Shape;138;p15"/>
          <p:cNvSpPr txBox="1"/>
          <p:nvPr>
            <p:ph idx="1" type="subTitle"/>
          </p:nvPr>
        </p:nvSpPr>
        <p:spPr>
          <a:xfrm>
            <a:off x="6033793" y="3995988"/>
            <a:ext cx="4775075" cy="559656"/>
          </a:xfrm>
          <a:prstGeom prst="rect">
            <a:avLst/>
          </a:prstGeom>
          <a:noFill/>
          <a:ln>
            <a:noFill/>
          </a:ln>
        </p:spPr>
        <p:txBody>
          <a:bodyPr anchorCtr="0" anchor="t" bIns="45700" lIns="91425" spcFirstLastPara="1" rIns="91425" wrap="square" tIns="45700">
            <a:normAutofit/>
          </a:bodyPr>
          <a:lstStyle/>
          <a:p>
            <a:pPr indent="0" lvl="0" marL="0" rtl="0" algn="ctr">
              <a:lnSpc>
                <a:spcPct val="110000"/>
              </a:lnSpc>
              <a:spcBef>
                <a:spcPts val="0"/>
              </a:spcBef>
              <a:spcAft>
                <a:spcPts val="0"/>
              </a:spcAft>
              <a:buSzPts val="1800"/>
              <a:buNone/>
            </a:pPr>
            <a:r>
              <a:rPr lang="it-IT">
                <a:solidFill>
                  <a:schemeClr val="lt1"/>
                </a:solidFill>
              </a:rPr>
              <a:t>Lorenzo Rizzolo e Emanuele Farfariello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6"/>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4000"/>
              <a:buFont typeface="Century Gothic"/>
              <a:buNone/>
            </a:pPr>
            <a:r>
              <a:rPr lang="it-IT"/>
              <a:t>IL TESTER</a:t>
            </a:r>
            <a:endParaRPr/>
          </a:p>
        </p:txBody>
      </p:sp>
      <p:sp>
        <p:nvSpPr>
          <p:cNvPr id="144" name="Google Shape;144;p16"/>
          <p:cNvSpPr txBox="1"/>
          <p:nvPr>
            <p:ph idx="1" type="body"/>
          </p:nvPr>
        </p:nvSpPr>
        <p:spPr>
          <a:xfrm>
            <a:off x="1066800" y="2094155"/>
            <a:ext cx="10058400" cy="3849624"/>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1500"/>
              <a:buNone/>
            </a:pPr>
            <a:r>
              <a:rPr lang="it-IT"/>
              <a:t>In laboratorio abbiamo visto la </a:t>
            </a:r>
            <a:r>
              <a:rPr b="1" lang="it-IT"/>
              <a:t>portata</a:t>
            </a:r>
            <a:r>
              <a:rPr lang="it-IT"/>
              <a:t> e la </a:t>
            </a:r>
            <a:r>
              <a:rPr b="1" lang="it-IT"/>
              <a:t>risoluzione</a:t>
            </a:r>
            <a:r>
              <a:rPr lang="it-IT"/>
              <a:t> del tester. </a:t>
            </a:r>
            <a:endParaRPr/>
          </a:p>
          <a:p>
            <a:pPr indent="0" lvl="0" marL="0" rtl="0" algn="l">
              <a:lnSpc>
                <a:spcPct val="110000"/>
              </a:lnSpc>
              <a:spcBef>
                <a:spcPts val="900"/>
              </a:spcBef>
              <a:spcAft>
                <a:spcPts val="0"/>
              </a:spcAft>
              <a:buSzPts val="1500"/>
              <a:buNone/>
            </a:pPr>
            <a:r>
              <a:rPr lang="it-IT"/>
              <a:t>Esse dipendono da cosa andiamo a misurare, rappresentano il valore massimo e minimo che possiamo misurare con quella misura.</a:t>
            </a:r>
            <a:endParaRPr/>
          </a:p>
          <a:p>
            <a:pPr indent="0" lvl="0" marL="0" rtl="0" algn="l">
              <a:lnSpc>
                <a:spcPct val="110000"/>
              </a:lnSpc>
              <a:spcBef>
                <a:spcPts val="900"/>
              </a:spcBef>
              <a:spcAft>
                <a:spcPts val="0"/>
              </a:spcAft>
              <a:buSzPts val="1500"/>
              <a:buNone/>
            </a:pPr>
            <a:r>
              <a:rPr lang="it-IT"/>
              <a:t>Ad esempio abbiamo visto che se con la tavola dei colori misuriamo una resistenza di 7kOhm metteremo come valore sul tester  il valore più alto dopo la cifra che abbiamo misurato. Ad esempio in questo caso 20K. La portata equivale a 20K e la risoluzione vale 20k/10k=2 o se avessimo 200k/100k=2.</a:t>
            </a:r>
            <a:endParaRPr/>
          </a:p>
          <a:p>
            <a:pPr indent="0" lvl="0" marL="0" rtl="0" algn="l">
              <a:lnSpc>
                <a:spcPct val="110000"/>
              </a:lnSpc>
              <a:spcBef>
                <a:spcPts val="900"/>
              </a:spcBef>
              <a:spcAft>
                <a:spcPts val="0"/>
              </a:spcAft>
              <a:buSzPts val="1500"/>
              <a:buNone/>
            </a:pPr>
            <a:r>
              <a:t/>
            </a:r>
            <a:endParaRPr/>
          </a:p>
        </p:txBody>
      </p:sp>
      <p:sp>
        <p:nvSpPr>
          <p:cNvPr id="145" name="Google Shape;145;p16"/>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it-IT"/>
              <a:t>10/11/2021</a:t>
            </a:r>
            <a:endParaRPr/>
          </a:p>
        </p:txBody>
      </p:sp>
      <p:pic>
        <p:nvPicPr>
          <p:cNvPr id="146" name="Google Shape;146;p16"/>
          <p:cNvPicPr preferRelativeResize="0"/>
          <p:nvPr/>
        </p:nvPicPr>
        <p:blipFill rotWithShape="1">
          <a:blip r:embed="rId3">
            <a:alphaModFix/>
          </a:blip>
          <a:srcRect b="12230" l="10620" r="15083" t="9775"/>
          <a:stretch/>
        </p:blipFill>
        <p:spPr>
          <a:xfrm>
            <a:off x="1133900" y="3944388"/>
            <a:ext cx="2893045" cy="227456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1066800" y="642594"/>
            <a:ext cx="100584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it-IT"/>
              <a:t>ESERCIZIO</a:t>
            </a:r>
            <a:endParaRPr/>
          </a:p>
        </p:txBody>
      </p:sp>
      <p:sp>
        <p:nvSpPr>
          <p:cNvPr id="153" name="Google Shape;153;p17"/>
          <p:cNvSpPr txBox="1"/>
          <p:nvPr>
            <p:ph idx="1" type="body"/>
          </p:nvPr>
        </p:nvSpPr>
        <p:spPr>
          <a:xfrm>
            <a:off x="1066800" y="2103125"/>
            <a:ext cx="5021100" cy="3849600"/>
          </a:xfrm>
          <a:prstGeom prst="rect">
            <a:avLst/>
          </a:prstGeom>
        </p:spPr>
        <p:txBody>
          <a:bodyPr anchorCtr="0" anchor="t" bIns="45700" lIns="91425" spcFirstLastPara="1" rIns="91425" wrap="square" tIns="45700">
            <a:normAutofit/>
          </a:bodyPr>
          <a:lstStyle/>
          <a:p>
            <a:pPr indent="0" lvl="0" marL="0" rtl="0" algn="l">
              <a:spcBef>
                <a:spcPts val="900"/>
              </a:spcBef>
              <a:spcAft>
                <a:spcPts val="0"/>
              </a:spcAft>
              <a:buNone/>
            </a:pPr>
            <a:r>
              <a:rPr lang="it-IT" sz="1600"/>
              <a:t>prendiamo questa resistenza:</a:t>
            </a:r>
            <a:endParaRPr sz="1600"/>
          </a:p>
          <a:p>
            <a:pPr indent="0" lvl="0" marL="0" rtl="0" algn="l">
              <a:spcBef>
                <a:spcPts val="900"/>
              </a:spcBef>
              <a:spcAft>
                <a:spcPts val="0"/>
              </a:spcAft>
              <a:buNone/>
            </a:pPr>
            <a:r>
              <a:rPr lang="it-IT" sz="1600"/>
              <a:t>il suo valore è di 68*10=680 Ohm.</a:t>
            </a:r>
            <a:endParaRPr sz="1600"/>
          </a:p>
          <a:p>
            <a:pPr indent="0" lvl="0" marL="0" rtl="0" algn="l">
              <a:spcBef>
                <a:spcPts val="900"/>
              </a:spcBef>
              <a:spcAft>
                <a:spcPts val="0"/>
              </a:spcAft>
              <a:buNone/>
            </a:pPr>
            <a:r>
              <a:rPr lang="it-IT" sz="1600"/>
              <a:t>quindi metterò lo strumento su 2k Ohm.</a:t>
            </a:r>
            <a:endParaRPr sz="1600"/>
          </a:p>
          <a:p>
            <a:pPr indent="0" lvl="0" marL="0" rtl="0" algn="l">
              <a:spcBef>
                <a:spcPts val="900"/>
              </a:spcBef>
              <a:spcAft>
                <a:spcPts val="0"/>
              </a:spcAft>
              <a:buNone/>
            </a:pPr>
            <a:r>
              <a:rPr lang="it-IT" sz="1600"/>
              <a:t>la portata è di 2k e la risoluzione 2k/1k=2.</a:t>
            </a:r>
            <a:endParaRPr sz="1600"/>
          </a:p>
          <a:p>
            <a:pPr indent="0" lvl="0" marL="0" rtl="0" algn="l">
              <a:spcBef>
                <a:spcPts val="900"/>
              </a:spcBef>
              <a:spcAft>
                <a:spcPts val="0"/>
              </a:spcAft>
              <a:buNone/>
            </a:pPr>
            <a:r>
              <a:t/>
            </a:r>
            <a:endParaRPr/>
          </a:p>
          <a:p>
            <a:pPr indent="0" lvl="0" marL="0" rtl="0" algn="l">
              <a:spcBef>
                <a:spcPts val="900"/>
              </a:spcBef>
              <a:spcAft>
                <a:spcPts val="0"/>
              </a:spcAft>
              <a:buNone/>
            </a:pPr>
            <a:r>
              <a:t/>
            </a:r>
            <a:endParaRPr/>
          </a:p>
          <a:p>
            <a:pPr indent="0" lvl="0" marL="0" rtl="0" algn="l">
              <a:spcBef>
                <a:spcPts val="900"/>
              </a:spcBef>
              <a:spcAft>
                <a:spcPts val="0"/>
              </a:spcAft>
              <a:buNone/>
            </a:pPr>
            <a:r>
              <a:t/>
            </a:r>
            <a:endParaRPr/>
          </a:p>
          <a:p>
            <a:pPr indent="0" lvl="0" marL="0" rtl="0" algn="l">
              <a:spcBef>
                <a:spcPts val="900"/>
              </a:spcBef>
              <a:spcAft>
                <a:spcPts val="0"/>
              </a:spcAft>
              <a:buNone/>
            </a:pPr>
            <a:r>
              <a:t/>
            </a:r>
            <a:endParaRPr/>
          </a:p>
          <a:p>
            <a:pPr indent="0" lvl="0" marL="0" rtl="0" algn="l">
              <a:spcBef>
                <a:spcPts val="900"/>
              </a:spcBef>
              <a:spcAft>
                <a:spcPts val="0"/>
              </a:spcAft>
              <a:buNone/>
            </a:pPr>
            <a:r>
              <a:t/>
            </a:r>
            <a:endParaRPr/>
          </a:p>
          <a:p>
            <a:pPr indent="0" lvl="0" marL="0" rtl="0" algn="l">
              <a:spcBef>
                <a:spcPts val="900"/>
              </a:spcBef>
              <a:spcAft>
                <a:spcPts val="0"/>
              </a:spcAft>
              <a:buNone/>
            </a:pPr>
            <a:r>
              <a:t/>
            </a:r>
            <a:endParaRPr/>
          </a:p>
        </p:txBody>
      </p:sp>
      <p:pic>
        <p:nvPicPr>
          <p:cNvPr id="154" name="Google Shape;154;p17"/>
          <p:cNvPicPr preferRelativeResize="0"/>
          <p:nvPr/>
        </p:nvPicPr>
        <p:blipFill rotWithShape="1">
          <a:blip r:embed="rId3">
            <a:alphaModFix/>
          </a:blip>
          <a:srcRect b="3481" l="0" r="4643" t="5377"/>
          <a:stretch/>
        </p:blipFill>
        <p:spPr>
          <a:xfrm>
            <a:off x="6592425" y="613950"/>
            <a:ext cx="4926050" cy="5626250"/>
          </a:xfrm>
          <a:prstGeom prst="rect">
            <a:avLst/>
          </a:prstGeom>
          <a:noFill/>
          <a:ln>
            <a:noFill/>
          </a:ln>
        </p:spPr>
      </p:pic>
      <p:pic>
        <p:nvPicPr>
          <p:cNvPr id="155" name="Google Shape;155;p17"/>
          <p:cNvPicPr preferRelativeResize="0"/>
          <p:nvPr/>
        </p:nvPicPr>
        <p:blipFill>
          <a:blip r:embed="rId4">
            <a:alphaModFix/>
          </a:blip>
          <a:stretch>
            <a:fillRect/>
          </a:stretch>
        </p:blipFill>
        <p:spPr>
          <a:xfrm>
            <a:off x="3706050" y="3744650"/>
            <a:ext cx="2990850" cy="2495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4000"/>
              <a:buFont typeface="Century Gothic"/>
              <a:buNone/>
            </a:pPr>
            <a:r>
              <a:rPr lang="it-IT"/>
              <a:t>Cosa sono portata e risoluzione? </a:t>
            </a:r>
            <a:endParaRPr/>
          </a:p>
        </p:txBody>
      </p:sp>
      <p:sp>
        <p:nvSpPr>
          <p:cNvPr id="161" name="Google Shape;161;p18"/>
          <p:cNvSpPr txBox="1"/>
          <p:nvPr>
            <p:ph idx="1" type="body"/>
          </p:nvPr>
        </p:nvSpPr>
        <p:spPr>
          <a:xfrm>
            <a:off x="995075" y="2099800"/>
            <a:ext cx="10058400" cy="3935400"/>
          </a:xfrm>
          <a:prstGeom prst="rect">
            <a:avLst/>
          </a:prstGeom>
          <a:noFill/>
          <a:ln>
            <a:noFill/>
          </a:ln>
        </p:spPr>
        <p:txBody>
          <a:bodyPr anchorCtr="0" anchor="t" bIns="45700" lIns="91425" spcFirstLastPara="1" rIns="91425" wrap="square" tIns="45700">
            <a:noAutofit/>
          </a:bodyPr>
          <a:lstStyle/>
          <a:p>
            <a:pPr indent="-192405" lvl="0" marL="182880" rtl="0" algn="l">
              <a:lnSpc>
                <a:spcPct val="110000"/>
              </a:lnSpc>
              <a:spcBef>
                <a:spcPts val="0"/>
              </a:spcBef>
              <a:spcAft>
                <a:spcPts val="0"/>
              </a:spcAft>
              <a:buSzPts val="1650"/>
              <a:buChar char="◦"/>
            </a:pPr>
            <a:r>
              <a:rPr lang="it-IT" sz="1650"/>
              <a:t>Il tester o multimetro è un importante e comune strumento di misura. Una funzione che il tester garantisce è la misurazione della portata.</a:t>
            </a:r>
            <a:endParaRPr sz="1650"/>
          </a:p>
          <a:p>
            <a:pPr indent="0" lvl="0" marL="0" rtl="0" algn="l">
              <a:lnSpc>
                <a:spcPct val="110000"/>
              </a:lnSpc>
              <a:spcBef>
                <a:spcPts val="900"/>
              </a:spcBef>
              <a:spcAft>
                <a:spcPts val="0"/>
              </a:spcAft>
              <a:buNone/>
            </a:pPr>
            <a:r>
              <a:rPr b="1" lang="it-IT" sz="1650"/>
              <a:t>Cos’è la portata? </a:t>
            </a:r>
            <a:endParaRPr sz="1650"/>
          </a:p>
          <a:p>
            <a:pPr indent="-192405" lvl="0" marL="182880" rtl="0" algn="l">
              <a:lnSpc>
                <a:spcPct val="110000"/>
              </a:lnSpc>
              <a:spcBef>
                <a:spcPts val="900"/>
              </a:spcBef>
              <a:spcAft>
                <a:spcPts val="0"/>
              </a:spcAft>
              <a:buSzPts val="1650"/>
              <a:buChar char="◦"/>
            </a:pPr>
            <a:r>
              <a:rPr lang="it-IT" sz="1650"/>
              <a:t>la portata è il massimo valore che uno strumento può misurare. La portata può essere manuale o                  automatica. Con la portata manuale dobbiamo impostare sia la grandezza da misurare, che il valore scelto a differenza della portata automatica in cui bisogna selezionare solo la grandezza da misurare e lo strumento provvede a impostare la portata automaticamente. </a:t>
            </a:r>
            <a:endParaRPr sz="1650"/>
          </a:p>
          <a:p>
            <a:pPr indent="0" lvl="0" marL="0" rtl="0" algn="l">
              <a:lnSpc>
                <a:spcPct val="110000"/>
              </a:lnSpc>
              <a:spcBef>
                <a:spcPts val="900"/>
              </a:spcBef>
              <a:spcAft>
                <a:spcPts val="0"/>
              </a:spcAft>
              <a:buSzPts val="1500"/>
              <a:buNone/>
            </a:pPr>
            <a:r>
              <a:rPr lang="it-IT" sz="1650"/>
              <a:t>Un’ altra funzione del tester è la risoluzione.</a:t>
            </a:r>
            <a:endParaRPr sz="1650"/>
          </a:p>
          <a:p>
            <a:pPr indent="0" lvl="0" marL="0" rtl="0" algn="l">
              <a:lnSpc>
                <a:spcPct val="110000"/>
              </a:lnSpc>
              <a:spcBef>
                <a:spcPts val="900"/>
              </a:spcBef>
              <a:spcAft>
                <a:spcPts val="0"/>
              </a:spcAft>
              <a:buSzPts val="1500"/>
              <a:buNone/>
            </a:pPr>
            <a:r>
              <a:rPr lang="it-IT" sz="1650"/>
              <a:t>La domanda sorge spontanea, </a:t>
            </a:r>
            <a:r>
              <a:rPr b="1" lang="it-IT" sz="1650"/>
              <a:t>cos’è la risoluzione? </a:t>
            </a:r>
            <a:endParaRPr sz="1650"/>
          </a:p>
          <a:p>
            <a:pPr indent="0" lvl="0" marL="0" rtl="0" algn="l">
              <a:lnSpc>
                <a:spcPct val="110000"/>
              </a:lnSpc>
              <a:spcBef>
                <a:spcPts val="900"/>
              </a:spcBef>
              <a:spcAft>
                <a:spcPts val="0"/>
              </a:spcAft>
              <a:buSzPts val="1500"/>
              <a:buNone/>
            </a:pPr>
            <a:r>
              <a:rPr lang="it-IT" sz="1650"/>
              <a:t>la risoluzione indica la qualità della misura che uno strumento</a:t>
            </a:r>
            <a:r>
              <a:rPr lang="it-IT" sz="1650"/>
              <a:t> </a:t>
            </a:r>
            <a:r>
              <a:rPr lang="it-IT" sz="1650"/>
              <a:t>può effettuare, vale a dire come risponde lo strumento alla variazione del segnale di ingresso</a:t>
            </a:r>
            <a:endParaRPr sz="1650"/>
          </a:p>
        </p:txBody>
      </p:sp>
      <p:sp>
        <p:nvSpPr>
          <p:cNvPr id="162" name="Google Shape;162;p18"/>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it-IT"/>
              <a:t>10/11/2021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900"/>
              </a:spcBef>
              <a:spcAft>
                <a:spcPts val="0"/>
              </a:spcAft>
              <a:buClr>
                <a:schemeClr val="dk1"/>
              </a:buClr>
              <a:buSzPts val="1500"/>
              <a:buFont typeface="Arial"/>
              <a:buNone/>
            </a:pPr>
            <a:r>
              <a:rPr b="1" lang="it-IT" sz="2400">
                <a:solidFill>
                  <a:schemeClr val="dk1"/>
                </a:solidFill>
              </a:rPr>
              <a:t>Q</a:t>
            </a:r>
            <a:r>
              <a:rPr b="1" lang="it-IT" sz="2400">
                <a:solidFill>
                  <a:schemeClr val="dk1"/>
                </a:solidFill>
              </a:rPr>
              <a:t>ui sotto è riportato un caso di portata e risoluzione:</a:t>
            </a:r>
            <a:endParaRPr b="1" sz="4900"/>
          </a:p>
        </p:txBody>
      </p:sp>
      <p:sp>
        <p:nvSpPr>
          <p:cNvPr id="168" name="Google Shape;168;p19"/>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it-IT"/>
              <a:t>10/11/2021</a:t>
            </a:r>
            <a:endParaRPr/>
          </a:p>
        </p:txBody>
      </p:sp>
      <p:pic>
        <p:nvPicPr>
          <p:cNvPr id="169" name="Google Shape;169;p19"/>
          <p:cNvPicPr preferRelativeResize="0"/>
          <p:nvPr/>
        </p:nvPicPr>
        <p:blipFill rotWithShape="1">
          <a:blip r:embed="rId3">
            <a:alphaModFix/>
          </a:blip>
          <a:srcRect b="9836" l="3826" r="1467" t="9000"/>
          <a:stretch/>
        </p:blipFill>
        <p:spPr>
          <a:xfrm>
            <a:off x="1066795" y="1865197"/>
            <a:ext cx="8875850" cy="3583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avonVTI">
  <a:themeElements>
    <a:clrScheme name="FIVE">
      <a:dk1>
        <a:srgbClr val="000000"/>
      </a:dk1>
      <a:lt1>
        <a:srgbClr val="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i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avonVTI">
  <a:themeElements>
    <a:clrScheme name="FIVE">
      <a:dk1>
        <a:srgbClr val="000000"/>
      </a:dk1>
      <a:lt1>
        <a:srgbClr val="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