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1" r:id="rId3"/>
  </p:sldMasterIdLst>
  <p:sldIdLst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2B0A"/>
    <a:srgbClr val="BD2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604" autoAdjust="0"/>
  </p:normalViewPr>
  <p:slideViewPr>
    <p:cSldViewPr showGuides="1">
      <p:cViewPr varScale="1">
        <p:scale>
          <a:sx n="86" d="100"/>
          <a:sy n="86" d="100"/>
        </p:scale>
        <p:origin x="540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COPERT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51851" y="548680"/>
            <a:ext cx="6913364" cy="453650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6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it-IT" dirty="0" smtClean="0"/>
              <a:t>Fare clic per inserire </a:t>
            </a:r>
          </a:p>
          <a:p>
            <a:pPr lvl="0"/>
            <a:r>
              <a:rPr lang="it-IT" dirty="0" smtClean="0"/>
              <a:t>il titolo della presentazione</a:t>
            </a: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1" hasCustomPrompt="1"/>
          </p:nvPr>
        </p:nvSpPr>
        <p:spPr>
          <a:xfrm>
            <a:off x="4751917" y="5379814"/>
            <a:ext cx="7008283" cy="425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it-IT" dirty="0" smtClean="0"/>
              <a:t>Nome Cognome</a:t>
            </a:r>
            <a:endParaRPr lang="it-IT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2" hasCustomPrompt="1"/>
          </p:nvPr>
        </p:nvSpPr>
        <p:spPr>
          <a:xfrm>
            <a:off x="4751918" y="5877942"/>
            <a:ext cx="7105649" cy="7914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it-IT" dirty="0" smtClean="0"/>
              <a:t>Dipartimento/Struttura </a:t>
            </a:r>
            <a:r>
              <a:rPr lang="it-IT" dirty="0" err="1" smtClean="0"/>
              <a:t>xxxxxx</a:t>
            </a:r>
            <a:r>
              <a:rPr lang="it-IT" dirty="0" smtClean="0"/>
              <a:t> </a:t>
            </a:r>
            <a:r>
              <a:rPr lang="it-IT" dirty="0" err="1" smtClean="0"/>
              <a:t>xxxxxxxxxxxx</a:t>
            </a:r>
            <a:r>
              <a:rPr lang="it-IT" dirty="0" smtClean="0"/>
              <a:t> </a:t>
            </a:r>
            <a:r>
              <a:rPr lang="it-IT" dirty="0" err="1" smtClean="0"/>
              <a:t>xxxxxxxx</a:t>
            </a:r>
            <a:r>
              <a:rPr lang="it-IT" dirty="0" smtClean="0"/>
              <a:t> </a:t>
            </a:r>
            <a:r>
              <a:rPr lang="it-IT" dirty="0" err="1" smtClean="0"/>
              <a:t>xxxxx</a:t>
            </a:r>
            <a:r>
              <a:rPr lang="it-IT" dirty="0" smtClean="0"/>
              <a:t> </a:t>
            </a:r>
            <a:r>
              <a:rPr lang="it-IT" dirty="0" err="1" smtClean="0"/>
              <a:t>xxxxxxxxxxxxxxxxxxx</a:t>
            </a:r>
            <a:r>
              <a:rPr lang="it-IT" dirty="0" smtClean="0"/>
              <a:t> </a:t>
            </a:r>
            <a:r>
              <a:rPr lang="it-IT" dirty="0" err="1" smtClean="0"/>
              <a:t>xxxxx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6725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on punto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27051" y="1412876"/>
            <a:ext cx="11233149" cy="431949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it-IT" dirty="0" smtClean="0"/>
              <a:t>Fare clic per modificare il testo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2" hasCustomPrompt="1"/>
          </p:nvPr>
        </p:nvSpPr>
        <p:spPr>
          <a:xfrm>
            <a:off x="527051" y="1989138"/>
            <a:ext cx="11233149" cy="3816126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 sz="1800">
                <a:latin typeface="Century Gothic" panose="020B0502020202020204" pitchFamily="34" charset="0"/>
              </a:defRPr>
            </a:lvl2pPr>
          </a:lstStyle>
          <a:p>
            <a:pPr lvl="1"/>
            <a:r>
              <a:rPr lang="it-IT" dirty="0" smtClean="0"/>
              <a:t>Fare clic per modificare il punto elenco uno</a:t>
            </a:r>
          </a:p>
          <a:p>
            <a:pPr lvl="1"/>
            <a:r>
              <a:rPr lang="it-IT" dirty="0" smtClean="0"/>
              <a:t>Fare clic per modificare il punto elenco due</a:t>
            </a:r>
          </a:p>
          <a:p>
            <a:pPr lvl="1"/>
            <a:r>
              <a:rPr lang="it-IT" dirty="0" smtClean="0"/>
              <a:t>Fare clic per modificare il punto elenco tre</a:t>
            </a:r>
          </a:p>
          <a:p>
            <a:pPr lvl="1"/>
            <a:r>
              <a:rPr lang="it-IT" dirty="0" smtClean="0"/>
              <a:t>Fare clic per modificare il punto elenco quattro</a:t>
            </a:r>
            <a:endParaRPr lang="it-IT" dirty="0"/>
          </a:p>
        </p:txBody>
      </p:sp>
      <p:sp>
        <p:nvSpPr>
          <p:cNvPr id="16" name="Segnaposto tes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27051" y="476674"/>
            <a:ext cx="11233149" cy="64807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200"/>
              </a:lnSpc>
              <a:buNone/>
              <a:defRPr sz="2400" b="1">
                <a:solidFill>
                  <a:srgbClr val="BD2B0B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it-IT" dirty="0" smtClean="0"/>
              <a:t>Fare clic per modificare il titolo della diapositiva</a:t>
            </a:r>
          </a:p>
        </p:txBody>
      </p:sp>
    </p:spTree>
    <p:extLst>
      <p:ext uri="{BB962C8B-B14F-4D97-AF65-F5344CB8AC3E}">
        <p14:creationId xmlns:p14="http://schemas.microsoft.com/office/powerpoint/2010/main" val="3043853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sempl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27051" y="476674"/>
            <a:ext cx="11233149" cy="64807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200"/>
              </a:lnSpc>
              <a:buNone/>
              <a:defRPr sz="2400" b="1">
                <a:solidFill>
                  <a:srgbClr val="BD2B0B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it-IT" dirty="0" smtClean="0"/>
              <a:t>Fare clic per modificare il titolo della diapositiva</a:t>
            </a:r>
          </a:p>
        </p:txBody>
      </p:sp>
      <p:sp>
        <p:nvSpPr>
          <p:cNvPr id="9" name="Segnaposto tes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27051" y="1412875"/>
            <a:ext cx="11233149" cy="4464397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it-IT" dirty="0" smtClean="0"/>
              <a:t>Fare clic per modificare il testo</a:t>
            </a:r>
          </a:p>
        </p:txBody>
      </p:sp>
    </p:spTree>
    <p:extLst>
      <p:ext uri="{BB962C8B-B14F-4D97-AF65-F5344CB8AC3E}">
        <p14:creationId xmlns:p14="http://schemas.microsoft.com/office/powerpoint/2010/main" val="3418157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on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grafico 8"/>
          <p:cNvSpPr>
            <a:spLocks noGrp="1"/>
          </p:cNvSpPr>
          <p:nvPr>
            <p:ph type="chart" sz="quarter" idx="10" hasCustomPrompt="1"/>
          </p:nvPr>
        </p:nvSpPr>
        <p:spPr>
          <a:xfrm>
            <a:off x="911026" y="2781300"/>
            <a:ext cx="10369551" cy="3024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latin typeface="Century Gothic" panose="020B0502020202020204" pitchFamily="34" charset="0"/>
              </a:defRPr>
            </a:lvl1pPr>
          </a:lstStyle>
          <a:p>
            <a:r>
              <a:rPr lang="it-IT" dirty="0" smtClean="0"/>
              <a:t>Fare clic sull’icona per inserire un grafico</a:t>
            </a:r>
          </a:p>
        </p:txBody>
      </p:sp>
      <p:sp>
        <p:nvSpPr>
          <p:cNvPr id="11" name="Segnaposto testo 7"/>
          <p:cNvSpPr>
            <a:spLocks noGrp="1"/>
          </p:cNvSpPr>
          <p:nvPr>
            <p:ph type="body" sz="quarter" idx="12" hasCustomPrompt="1"/>
          </p:nvPr>
        </p:nvSpPr>
        <p:spPr>
          <a:xfrm>
            <a:off x="527051" y="1412876"/>
            <a:ext cx="11233149" cy="431949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it-IT" dirty="0" smtClean="0"/>
              <a:t>Fare clic per modificare il testo</a:t>
            </a:r>
          </a:p>
        </p:txBody>
      </p:sp>
      <p:sp>
        <p:nvSpPr>
          <p:cNvPr id="6" name="Segnaposto testo 7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1" y="476674"/>
            <a:ext cx="11233149" cy="64807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200"/>
              </a:lnSpc>
              <a:buNone/>
              <a:defRPr sz="2400" b="1">
                <a:solidFill>
                  <a:srgbClr val="BD2B0B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it-IT" dirty="0" smtClean="0"/>
              <a:t>Fare clic per modificare il titolo della diapositiva</a:t>
            </a:r>
          </a:p>
        </p:txBody>
      </p:sp>
    </p:spTree>
    <p:extLst>
      <p:ext uri="{BB962C8B-B14F-4D97-AF65-F5344CB8AC3E}">
        <p14:creationId xmlns:p14="http://schemas.microsoft.com/office/powerpoint/2010/main" val="555833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immagine 10"/>
          <p:cNvSpPr>
            <a:spLocks noGrp="1"/>
          </p:cNvSpPr>
          <p:nvPr>
            <p:ph type="pic" sz="quarter" idx="10" hasCustomPrompt="1"/>
          </p:nvPr>
        </p:nvSpPr>
        <p:spPr>
          <a:xfrm>
            <a:off x="1534584" y="1700809"/>
            <a:ext cx="9122833" cy="4105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Century Gothic" panose="020B0502020202020204" pitchFamily="34" charset="0"/>
              </a:defRPr>
            </a:lvl1pPr>
          </a:lstStyle>
          <a:p>
            <a:r>
              <a:rPr lang="it-IT" dirty="0" smtClean="0"/>
              <a:t>Fare clic sull’icona per inserire un’immagine</a:t>
            </a:r>
            <a:endParaRPr lang="it-IT" dirty="0"/>
          </a:p>
        </p:txBody>
      </p:sp>
      <p:sp>
        <p:nvSpPr>
          <p:cNvPr id="5" name="Segnaposto tes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27051" y="476674"/>
            <a:ext cx="11233149" cy="64807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200"/>
              </a:lnSpc>
              <a:buNone/>
              <a:defRPr sz="2400" b="1">
                <a:solidFill>
                  <a:srgbClr val="BD2B0B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it-IT" dirty="0" smtClean="0"/>
              <a:t>Fare clic per modificare il titolo della diapositiva</a:t>
            </a:r>
          </a:p>
        </p:txBody>
      </p:sp>
    </p:spTree>
    <p:extLst>
      <p:ext uri="{BB962C8B-B14F-4D97-AF65-F5344CB8AC3E}">
        <p14:creationId xmlns:p14="http://schemas.microsoft.com/office/powerpoint/2010/main" val="3970258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CHIUS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7"/>
          <p:cNvSpPr>
            <a:spLocks noGrp="1"/>
          </p:cNvSpPr>
          <p:nvPr>
            <p:ph type="body" sz="quarter" idx="10" hasCustomPrompt="1"/>
          </p:nvPr>
        </p:nvSpPr>
        <p:spPr>
          <a:xfrm>
            <a:off x="1487488" y="2780928"/>
            <a:ext cx="9217024" cy="43237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it-IT" dirty="0" smtClean="0"/>
              <a:t>Nome Cognome</a:t>
            </a:r>
            <a:endParaRPr lang="it-IT" dirty="0"/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39483" y="3573017"/>
            <a:ext cx="9313035" cy="936103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it-IT" dirty="0" smtClean="0"/>
              <a:t>Struttura</a:t>
            </a:r>
            <a:endParaRPr lang="it-IT" dirty="0"/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12" hasCustomPrompt="1"/>
          </p:nvPr>
        </p:nvSpPr>
        <p:spPr>
          <a:xfrm>
            <a:off x="1390651" y="4725144"/>
            <a:ext cx="9410700" cy="14401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3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it-IT" dirty="0" smtClean="0"/>
              <a:t>nome.cognome@unibo.it</a:t>
            </a:r>
          </a:p>
          <a:p>
            <a:pPr lvl="0"/>
            <a:r>
              <a:rPr lang="it-IT" dirty="0" smtClean="0"/>
              <a:t>051 20 99982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9450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E2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cxnSp>
        <p:nvCxnSpPr>
          <p:cNvPr id="12" name="Connettore 1 11"/>
          <p:cNvCxnSpPr/>
          <p:nvPr userDrawn="1"/>
        </p:nvCxnSpPr>
        <p:spPr>
          <a:xfrm>
            <a:off x="4367808" y="188640"/>
            <a:ext cx="0" cy="64087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74"/>
          <a:stretch/>
        </p:blipFill>
        <p:spPr>
          <a:xfrm>
            <a:off x="402114" y="1777670"/>
            <a:ext cx="2957582" cy="229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65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788" y="5877370"/>
            <a:ext cx="1323834" cy="93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5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1" r:id="rId2"/>
    <p:sldLayoutId id="2147483667" r:id="rId3"/>
    <p:sldLayoutId id="2147483669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E2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9" name="CasellaDiTesto 8"/>
          <p:cNvSpPr txBox="1"/>
          <p:nvPr userDrawn="1"/>
        </p:nvSpPr>
        <p:spPr>
          <a:xfrm>
            <a:off x="4175787" y="6453336"/>
            <a:ext cx="3840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smtClean="0">
                <a:solidFill>
                  <a:schemeClr val="bg1"/>
                </a:solidFill>
              </a:rPr>
              <a:t>www.unibo.it</a:t>
            </a:r>
            <a:endParaRPr lang="it-IT" sz="1600" dirty="0">
              <a:solidFill>
                <a:schemeClr val="bg1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9"/>
          <a:stretch/>
        </p:blipFill>
        <p:spPr>
          <a:xfrm>
            <a:off x="4772431" y="440659"/>
            <a:ext cx="2331681" cy="180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39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8523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944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675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273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941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PERTIN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4000" b="1" dirty="0" smtClean="0">
            <a:solidFill>
              <a:schemeClr val="bg1"/>
            </a:solidFill>
            <a:latin typeface="Century Gothic" panose="020B0502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DIAPOSITIV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HIUSURA">
  <a:themeElements>
    <a:clrScheme name="Personalizzato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EEECE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5</vt:i4>
      </vt:variant>
    </vt:vector>
  </HeadingPairs>
  <TitlesOfParts>
    <vt:vector size="12" baseType="lpstr">
      <vt:lpstr>Arial</vt:lpstr>
      <vt:lpstr>Calibri</vt:lpstr>
      <vt:lpstr>Century Gothic</vt:lpstr>
      <vt:lpstr>Wingdings</vt:lpstr>
      <vt:lpstr>COPERTINA</vt:lpstr>
      <vt:lpstr>DIAPOSITIVE</vt:lpstr>
      <vt:lpstr>CHIUSURA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Università di Bologna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UTENTE</dc:creator>
  <cp:lastModifiedBy>Alex Rinaldi</cp:lastModifiedBy>
  <cp:revision>54</cp:revision>
  <dcterms:created xsi:type="dcterms:W3CDTF">2017-11-13T10:11:35Z</dcterms:created>
  <dcterms:modified xsi:type="dcterms:W3CDTF">2021-04-22T09:39:59Z</dcterms:modified>
</cp:coreProperties>
</file>