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5"/>
  </p:normalViewPr>
  <p:slideViewPr>
    <p:cSldViewPr snapToGrid="0">
      <p:cViewPr>
        <p:scale>
          <a:sx n="86" d="100"/>
          <a:sy n="86" d="100"/>
        </p:scale>
        <p:origin x="159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E17947-C2CA-407A-DADB-708EA84B5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838ACFA-5790-FA5E-AB2D-436254E8A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84F4227-17B0-9F61-FECA-A28A828D1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2EFE-0F58-C440-86CF-957881220C4D}" type="datetimeFigureOut">
              <a:rPr lang="it-IT" smtClean="0"/>
              <a:t>07/09/22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F6B5363-71A7-8F8B-DCF7-7736022B3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F743300-D85D-A98B-D5D3-823F69B63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B3E9-701D-BB44-A9C7-B2D8588E37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4580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757352-D060-A66E-B1FB-49B4BF55B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27D7EC0-593E-346B-5D4B-7BCFD9248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2B2F5E2-D609-937A-42F1-A954C7654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2EFE-0F58-C440-86CF-957881220C4D}" type="datetimeFigureOut">
              <a:rPr lang="it-IT" smtClean="0"/>
              <a:t>07/09/22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04AA5C-5175-AB15-193E-39616E3A1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55F17F-84CF-0AD3-D34B-210DC54BF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B3E9-701D-BB44-A9C7-B2D8588E37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5728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19B6CCD-EBDA-8494-9900-F7D1407BE6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387ED26-E3BB-6758-9C7D-E50ECEC18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DCB7A56-D425-A096-94F1-21F516915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2EFE-0F58-C440-86CF-957881220C4D}" type="datetimeFigureOut">
              <a:rPr lang="it-IT" smtClean="0"/>
              <a:t>07/09/22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8363A5-90D4-39B1-CDAE-5F71A3CD1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9685F0-0D26-B1E9-6CA9-C26A107E9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B3E9-701D-BB44-A9C7-B2D8588E37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350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18E2CF-49E9-2961-CEBC-1701BF385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4184AB1-8145-0E1D-D341-603EF1BDD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AD4E28-8530-9E6D-593B-9DD745AAE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2EFE-0F58-C440-86CF-957881220C4D}" type="datetimeFigureOut">
              <a:rPr lang="it-IT" smtClean="0"/>
              <a:t>07/09/22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BE1716D-745A-418E-F651-0F17D44BE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68ED373-B1F8-4820-5B3D-2BFD74EE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B3E9-701D-BB44-A9C7-B2D8588E37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8804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DDCEA2-82F5-EFCC-0754-2D8E44B40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6AC5A5F-C651-2133-1DEB-1AABB5BF5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ED017F-2C66-0FA2-E00F-2241C2779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2EFE-0F58-C440-86CF-957881220C4D}" type="datetimeFigureOut">
              <a:rPr lang="it-IT" smtClean="0"/>
              <a:t>07/09/22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968C78-B03E-B620-2F4F-72E9F966D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6DF938-6716-9852-9357-8CB0A650C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B3E9-701D-BB44-A9C7-B2D8588E37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027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5A52FB-45CC-4323-F213-1B98CF2BC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784ABB-6898-562A-B72E-09BC154C13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EA0B338-1509-B21A-8BC8-653A10FD0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B3FB22E-22F9-808E-4535-F66669F4E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2EFE-0F58-C440-86CF-957881220C4D}" type="datetimeFigureOut">
              <a:rPr lang="it-IT" smtClean="0"/>
              <a:t>07/09/22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CF38652-BD34-BC78-C9F4-F8A299FE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2164AFA-4EA6-57CF-7FAD-5B713AFE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B3E9-701D-BB44-A9C7-B2D8588E37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9163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7E5EE0-71FE-BD5E-F705-DF32B5726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607DC2-359A-10BB-0B79-49FA94BE1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858A65A-65B2-6C26-420A-A76FF13AE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824218B-9C63-1BBB-4467-21FECCD3B2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3B9E501-D086-B5BD-224F-1F4E67A8EC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9DD9434-1D53-E947-E994-C0CAD32B7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2EFE-0F58-C440-86CF-957881220C4D}" type="datetimeFigureOut">
              <a:rPr lang="it-IT" smtClean="0"/>
              <a:t>07/09/22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C0238CA-5777-AEA7-DB02-2B17541BF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47117F7-BC5E-6249-5964-85E233B49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B3E9-701D-BB44-A9C7-B2D8588E37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8743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BA9EDA-C1A6-549E-411B-AFDFE349A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FA9D330-AFAE-E26C-C241-20E884231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2EFE-0F58-C440-86CF-957881220C4D}" type="datetimeFigureOut">
              <a:rPr lang="it-IT" smtClean="0"/>
              <a:t>07/09/22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E047AAB-BC85-C962-9A06-0B14F82A0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A9EE6DF-7499-68AA-F470-DCBD9FF6F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B3E9-701D-BB44-A9C7-B2D8588E37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391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A5F3237-5D0F-A82C-5516-EA1D1F217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2EFE-0F58-C440-86CF-957881220C4D}" type="datetimeFigureOut">
              <a:rPr lang="it-IT" smtClean="0"/>
              <a:t>07/09/22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A2A39EF-3FBE-F1AA-5B03-0CC676673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94FE19F-E7E1-D7DF-AA12-4CF5A9749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B3E9-701D-BB44-A9C7-B2D8588E37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233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1311E2-09AE-0730-6189-473121EC1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0D5B2E-2E3A-C4BC-340B-242B05488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9BD2174-7056-932A-2BBE-B5B95E20D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86B69A6-E323-F0B5-E025-F61C935C7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2EFE-0F58-C440-86CF-957881220C4D}" type="datetimeFigureOut">
              <a:rPr lang="it-IT" smtClean="0"/>
              <a:t>07/09/22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3B7587C-36B5-1C53-0FD0-8A90E268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EBF38A2-67BF-8101-9255-33B19E6AC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B3E9-701D-BB44-A9C7-B2D8588E37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304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F409FF-5BB7-887C-AB8A-7AB84E107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AE89C19-FEE3-B386-D082-3AE21FE6F3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F558449-8246-CF5D-3A15-B240643FB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1919379-1941-53EA-75F4-48A1586DA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2EFE-0F58-C440-86CF-957881220C4D}" type="datetimeFigureOut">
              <a:rPr lang="it-IT" smtClean="0"/>
              <a:t>07/09/22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6590906-57D0-72C6-58E2-CC6160EF9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C2B57EC-08F2-F81A-1727-29FFD31BA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B3E9-701D-BB44-A9C7-B2D8588E37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4717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C01B919-66F8-13F8-3079-AAD6DB03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E503FE2-1AAD-4DE4-7436-E8E163275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EC0DAF7-1F42-AE32-0C5A-2F76E48A46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62EFE-0F58-C440-86CF-957881220C4D}" type="datetimeFigureOut">
              <a:rPr lang="it-IT" smtClean="0"/>
              <a:t>07/09/22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D47BA95-D2DE-2801-B02C-A690F72A9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DE1AFF0-7D78-1646-D0E8-52EC0DB7A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CB3E9-701D-BB44-A9C7-B2D8588E37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9670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50DBF5-4C8A-509E-9A8B-CAAE3B6C84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9063A7C-8F1C-6E55-F51A-E20AE6BDC5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030" name="Picture 6" descr="Madonna delle tre porte | Matera, Murgia 2013 | Madonna, Paesaggi">
            <a:extLst>
              <a:ext uri="{FF2B5EF4-FFF2-40B4-BE49-F238E27FC236}">
                <a16:creationId xmlns:a16="http://schemas.microsoft.com/office/drawing/2014/main" id="{EAA3503A-3B42-7955-696B-7EB351933E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9" b="17159"/>
          <a:stretch/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98F82943-FFFE-FD95-920F-D71E57F56BBD}"/>
              </a:ext>
            </a:extLst>
          </p:cNvPr>
          <p:cNvSpPr/>
          <p:nvPr/>
        </p:nvSpPr>
        <p:spPr>
          <a:xfrm>
            <a:off x="6929120" y="-2"/>
            <a:ext cx="526288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3A2802C-DA2C-1402-85F0-E615B73D39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6788" b="8742"/>
          <a:stretch/>
        </p:blipFill>
        <p:spPr>
          <a:xfrm>
            <a:off x="10248900" y="5608494"/>
            <a:ext cx="1943100" cy="1249506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F607454F-9DB1-08CF-D3FA-1EFFE5CA8436}"/>
              </a:ext>
            </a:extLst>
          </p:cNvPr>
          <p:cNvSpPr txBox="1"/>
          <p:nvPr/>
        </p:nvSpPr>
        <p:spPr>
          <a:xfrm>
            <a:off x="6929120" y="199033"/>
            <a:ext cx="538262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000" b="1" i="1" dirty="0" err="1">
                <a:latin typeface="Avenir Next Condensed" panose="020B0506020202020204" pitchFamily="34" charset="0"/>
              </a:rPr>
              <a:t>Torn</a:t>
            </a:r>
            <a:r>
              <a:rPr lang="it-IT" sz="5000" b="1" i="1" dirty="0">
                <a:latin typeface="Avenir Next Condensed" panose="020B0506020202020204" pitchFamily="34" charset="0"/>
              </a:rPr>
              <a:t> </a:t>
            </a:r>
            <a:r>
              <a:rPr lang="it-IT" sz="5000" b="1" i="1" dirty="0" err="1">
                <a:latin typeface="Avenir Next Condensed" panose="020B0506020202020204" pitchFamily="34" charset="0"/>
              </a:rPr>
              <a:t>apart</a:t>
            </a:r>
            <a:endParaRPr lang="it-IT" sz="5000" b="1" i="1" dirty="0">
              <a:latin typeface="Avenir Next Condensed" panose="020B0506020202020204" pitchFamily="34" charset="0"/>
            </a:endParaRPr>
          </a:p>
          <a:p>
            <a:r>
              <a:rPr lang="it-IT" sz="3000" dirty="0" err="1">
                <a:latin typeface="Avenir Next Condensed" panose="020B0506020202020204" pitchFamily="34" charset="0"/>
              </a:rPr>
              <a:t>Final</a:t>
            </a:r>
            <a:r>
              <a:rPr lang="it-IT" sz="3000" dirty="0">
                <a:latin typeface="Avenir Next Condensed" panose="020B0506020202020204" pitchFamily="34" charset="0"/>
              </a:rPr>
              <a:t> Project for</a:t>
            </a:r>
          </a:p>
          <a:p>
            <a:r>
              <a:rPr lang="it-IT" sz="3000" dirty="0">
                <a:latin typeface="Avenir Next Condensed" panose="020B0506020202020204" pitchFamily="34" charset="0"/>
              </a:rPr>
              <a:t>XR&amp;AI Summer School 2022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03E6DDE-A544-AA24-E5A6-A1EF6CFD8BBF}"/>
              </a:ext>
            </a:extLst>
          </p:cNvPr>
          <p:cNvSpPr txBox="1"/>
          <p:nvPr/>
        </p:nvSpPr>
        <p:spPr>
          <a:xfrm>
            <a:off x="6929120" y="5771582"/>
            <a:ext cx="3597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venir Next Condensed" panose="020B0506020202020204" pitchFamily="34" charset="0"/>
              </a:rPr>
              <a:t>Francavilla Anna, </a:t>
            </a:r>
            <a:r>
              <a:rPr lang="it-IT" i="1" dirty="0" err="1">
                <a:latin typeface="Avenir Next Condensed" panose="020B0506020202020204" pitchFamily="34" charset="0"/>
              </a:rPr>
              <a:t>Reply</a:t>
            </a:r>
            <a:r>
              <a:rPr lang="it-IT" i="1" dirty="0">
                <a:latin typeface="Avenir Next Condensed" panose="020B0506020202020204" pitchFamily="34" charset="0"/>
              </a:rPr>
              <a:t> S.p.A.</a:t>
            </a:r>
          </a:p>
          <a:p>
            <a:r>
              <a:rPr lang="it-IT" dirty="0" err="1">
                <a:latin typeface="Avenir Next Condensed" panose="020B0506020202020204" pitchFamily="34" charset="0"/>
              </a:rPr>
              <a:t>Stacchio</a:t>
            </a:r>
            <a:r>
              <a:rPr lang="it-IT" dirty="0">
                <a:latin typeface="Avenir Next Condensed" panose="020B0506020202020204" pitchFamily="34" charset="0"/>
              </a:rPr>
              <a:t> Lorenzo, </a:t>
            </a:r>
            <a:r>
              <a:rPr lang="it-IT" i="1" dirty="0">
                <a:latin typeface="Avenir Next Condensed" panose="020B0506020202020204" pitchFamily="34" charset="0"/>
              </a:rPr>
              <a:t>PhD candidate </a:t>
            </a:r>
            <a:r>
              <a:rPr lang="it-IT" i="1" dirty="0" err="1">
                <a:latin typeface="Avenir Next Condensed" panose="020B0506020202020204" pitchFamily="34" charset="0"/>
              </a:rPr>
              <a:t>at</a:t>
            </a:r>
            <a:r>
              <a:rPr lang="it-IT" i="1" dirty="0">
                <a:latin typeface="Avenir Next Condensed" panose="020B0506020202020204" pitchFamily="34" charset="0"/>
              </a:rPr>
              <a:t> </a:t>
            </a:r>
            <a:r>
              <a:rPr lang="it-IT" i="1" dirty="0" err="1">
                <a:latin typeface="Avenir Next Condensed" panose="020B0506020202020204" pitchFamily="34" charset="0"/>
              </a:rPr>
              <a:t>UniBo</a:t>
            </a:r>
            <a:endParaRPr lang="it-IT" i="1" dirty="0">
              <a:latin typeface="Avenir Next Condensed" panose="020B0506020202020204" pitchFamily="34" charset="0"/>
            </a:endParaRPr>
          </a:p>
          <a:p>
            <a:r>
              <a:rPr lang="it-IT" dirty="0">
                <a:latin typeface="Avenir Next Condensed" panose="020B0506020202020204" pitchFamily="34" charset="0"/>
              </a:rPr>
              <a:t>Veggi Manuele, </a:t>
            </a:r>
            <a:r>
              <a:rPr lang="it-IT" i="1" dirty="0">
                <a:latin typeface="Avenir Next Condensed" panose="020B0506020202020204" pitchFamily="34" charset="0"/>
              </a:rPr>
              <a:t>MA </a:t>
            </a:r>
            <a:r>
              <a:rPr lang="it-IT" i="1" dirty="0" err="1">
                <a:latin typeface="Avenir Next Condensed" panose="020B0506020202020204" pitchFamily="34" charset="0"/>
              </a:rPr>
              <a:t>student</a:t>
            </a:r>
            <a:r>
              <a:rPr lang="it-IT" i="1" dirty="0">
                <a:latin typeface="Avenir Next Condensed" panose="020B0506020202020204" pitchFamily="34" charset="0"/>
              </a:rPr>
              <a:t> </a:t>
            </a:r>
            <a:r>
              <a:rPr lang="it-IT" i="1" dirty="0" err="1">
                <a:latin typeface="Avenir Next Condensed" panose="020B0506020202020204" pitchFamily="34" charset="0"/>
              </a:rPr>
              <a:t>at</a:t>
            </a:r>
            <a:r>
              <a:rPr lang="it-IT" i="1" dirty="0">
                <a:latin typeface="Avenir Next Condensed" panose="020B0506020202020204" pitchFamily="34" charset="0"/>
              </a:rPr>
              <a:t> </a:t>
            </a:r>
            <a:r>
              <a:rPr lang="it-IT" i="1" dirty="0" err="1">
                <a:latin typeface="Avenir Next Condensed" panose="020B0506020202020204" pitchFamily="34" charset="0"/>
              </a:rPr>
              <a:t>UniBo</a:t>
            </a:r>
            <a:endParaRPr lang="it-IT" i="1" dirty="0">
              <a:latin typeface="Avenir Next Condensed" panose="020B05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675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42F859-8E04-D383-4A44-8FCE916EA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it-IT" b="1" dirty="0">
                <a:latin typeface="Avenir Next Condensed" panose="020B0506020202020204" pitchFamily="34" charset="0"/>
              </a:rPr>
              <a:t>The </a:t>
            </a:r>
            <a:r>
              <a:rPr lang="it-IT" b="1" dirty="0" err="1">
                <a:latin typeface="Avenir Next Condensed" panose="020B0506020202020204" pitchFamily="34" charset="0"/>
              </a:rPr>
              <a:t>context</a:t>
            </a:r>
            <a:r>
              <a:rPr lang="it-IT" b="1" dirty="0">
                <a:latin typeface="Avenir Next Condensed" panose="020B0506020202020204" pitchFamily="34" charset="0"/>
              </a:rPr>
              <a:t> and the asset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B68F0B-4BBD-6D11-9A4A-80E4AD9CC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60500"/>
            <a:ext cx="6515100" cy="4351338"/>
          </a:xfrm>
        </p:spPr>
        <p:txBody>
          <a:bodyPr/>
          <a:lstStyle/>
          <a:p>
            <a:pPr algn="just"/>
            <a:r>
              <a:rPr lang="it-IT" b="1" dirty="0">
                <a:latin typeface="Avenir Next Condensed" panose="020B0506020202020204" pitchFamily="34" charset="0"/>
              </a:rPr>
              <a:t>Rock </a:t>
            </a:r>
            <a:r>
              <a:rPr lang="it-IT" b="1" dirty="0" err="1">
                <a:latin typeface="Avenir Next Condensed" panose="020B0506020202020204" pitchFamily="34" charset="0"/>
              </a:rPr>
              <a:t>churches</a:t>
            </a:r>
            <a:r>
              <a:rPr lang="it-IT" b="1" dirty="0">
                <a:latin typeface="Avenir Next Condensed" panose="020B0506020202020204" pitchFamily="34" charset="0"/>
              </a:rPr>
              <a:t> </a:t>
            </a:r>
            <a:r>
              <a:rPr lang="it-IT" dirty="0">
                <a:latin typeface="Avenir Next Condensed" panose="020B0506020202020204" pitchFamily="34" charset="0"/>
              </a:rPr>
              <a:t>of Matera</a:t>
            </a:r>
          </a:p>
          <a:p>
            <a:pPr algn="just"/>
            <a:r>
              <a:rPr lang="it-IT" dirty="0">
                <a:latin typeface="Avenir Next Condensed" panose="020B0506020202020204" pitchFamily="34" charset="0"/>
              </a:rPr>
              <a:t>Rudolf </a:t>
            </a:r>
            <a:r>
              <a:rPr lang="it-IT" b="1" dirty="0" err="1">
                <a:latin typeface="Avenir Next Condensed" panose="020B0506020202020204" pitchFamily="34" charset="0"/>
              </a:rPr>
              <a:t>Kubesh</a:t>
            </a:r>
            <a:r>
              <a:rPr lang="it-IT" dirty="0">
                <a:latin typeface="Avenir Next Condensed" panose="020B0506020202020204" pitchFamily="34" charset="0"/>
              </a:rPr>
              <a:t> and </a:t>
            </a:r>
            <a:r>
              <a:rPr lang="it-IT" dirty="0" err="1">
                <a:latin typeface="Avenir Next Condensed" panose="020B0506020202020204" pitchFamily="34" charset="0"/>
              </a:rPr>
              <a:t>his</a:t>
            </a:r>
            <a:r>
              <a:rPr lang="it-IT" dirty="0">
                <a:latin typeface="Avenir Next Condensed" panose="020B0506020202020204" pitchFamily="34" charset="0"/>
              </a:rPr>
              <a:t> equipe: an </a:t>
            </a:r>
            <a:r>
              <a:rPr lang="it-IT" dirty="0" err="1">
                <a:latin typeface="Avenir Next Condensed" panose="020B0506020202020204" pitchFamily="34" charset="0"/>
              </a:rPr>
              <a:t>unorthodox</a:t>
            </a:r>
            <a:r>
              <a:rPr lang="it-IT" dirty="0">
                <a:latin typeface="Avenir Next Condensed" panose="020B0506020202020204" pitchFamily="34" charset="0"/>
              </a:rPr>
              <a:t> and </a:t>
            </a:r>
            <a:r>
              <a:rPr lang="it-IT" dirty="0" err="1">
                <a:latin typeface="Avenir Next Condensed" panose="020B0506020202020204" pitchFamily="34" charset="0"/>
              </a:rPr>
              <a:t>illegal</a:t>
            </a:r>
            <a:r>
              <a:rPr lang="it-IT" dirty="0">
                <a:latin typeface="Avenir Next Condensed" panose="020B0506020202020204" pitchFamily="34" charset="0"/>
              </a:rPr>
              <a:t> </a:t>
            </a:r>
            <a:r>
              <a:rPr lang="it-IT" dirty="0" err="1">
                <a:latin typeface="Avenir Next Condensed" panose="020B0506020202020204" pitchFamily="34" charset="0"/>
              </a:rPr>
              <a:t>frescoes</a:t>
            </a:r>
            <a:r>
              <a:rPr lang="it-IT" dirty="0">
                <a:latin typeface="Avenir Next Condensed" panose="020B0506020202020204" pitchFamily="34" charset="0"/>
              </a:rPr>
              <a:t> </a:t>
            </a:r>
            <a:r>
              <a:rPr lang="it-IT" dirty="0" err="1">
                <a:latin typeface="Avenir Next Condensed" panose="020B0506020202020204" pitchFamily="34" charset="0"/>
              </a:rPr>
              <a:t>tearing</a:t>
            </a:r>
            <a:endParaRPr lang="it-IT" dirty="0">
              <a:latin typeface="Avenir Next Condensed" panose="020B0506020202020204" pitchFamily="34" charset="0"/>
            </a:endParaRPr>
          </a:p>
          <a:p>
            <a:pPr algn="just"/>
            <a:r>
              <a:rPr lang="it-IT" dirty="0" err="1">
                <a:latin typeface="Avenir Next Condensed" panose="020B0506020202020204" pitchFamily="34" charset="0"/>
              </a:rPr>
              <a:t>Partial</a:t>
            </a:r>
            <a:r>
              <a:rPr lang="it-IT" dirty="0">
                <a:latin typeface="Avenir Next Condensed" panose="020B0506020202020204" pitchFamily="34" charset="0"/>
              </a:rPr>
              <a:t> recovery, </a:t>
            </a:r>
            <a:r>
              <a:rPr lang="it-IT" dirty="0" err="1">
                <a:latin typeface="Avenir Next Condensed" panose="020B0506020202020204" pitchFamily="34" charset="0"/>
              </a:rPr>
              <a:t>now</a:t>
            </a:r>
            <a:r>
              <a:rPr lang="it-IT" dirty="0">
                <a:latin typeface="Avenir Next Condensed" panose="020B0506020202020204" pitchFamily="34" charset="0"/>
              </a:rPr>
              <a:t> </a:t>
            </a:r>
            <a:r>
              <a:rPr lang="it-IT" dirty="0" err="1">
                <a:latin typeface="Avenir Next Condensed" panose="020B0506020202020204" pitchFamily="34" charset="0"/>
              </a:rPr>
              <a:t>exhibited</a:t>
            </a:r>
            <a:r>
              <a:rPr lang="it-IT" dirty="0">
                <a:latin typeface="Avenir Next Condensed" panose="020B0506020202020204" pitchFamily="34" charset="0"/>
              </a:rPr>
              <a:t> in </a:t>
            </a:r>
            <a:r>
              <a:rPr lang="it-IT" b="1" dirty="0">
                <a:latin typeface="Avenir Next Condensed" panose="020B0506020202020204" pitchFamily="34" charset="0"/>
              </a:rPr>
              <a:t>Lanfranchi Museum</a:t>
            </a:r>
            <a:r>
              <a:rPr lang="it-IT" dirty="0">
                <a:latin typeface="Avenir Next Condensed" panose="020B0506020202020204" pitchFamily="34" charset="0"/>
              </a:rPr>
              <a:t>, Matera</a:t>
            </a:r>
          </a:p>
          <a:p>
            <a:pPr algn="just"/>
            <a:endParaRPr lang="it-IT" dirty="0">
              <a:latin typeface="Avenir Next Condensed" panose="020B0506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2EBE4B2-9B25-9928-7E38-EC80FCB06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371" y="238239"/>
            <a:ext cx="5223330" cy="371192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8715EFDD-9DB7-8147-88B4-D71D2F303C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408" b="28852"/>
          <a:stretch/>
        </p:blipFill>
        <p:spPr>
          <a:xfrm>
            <a:off x="1009700" y="4371975"/>
            <a:ext cx="10172600" cy="173491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0414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41B8A4-304B-15AB-A03B-734F1AE03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it-IT" b="1" dirty="0">
                <a:latin typeface="Avenir Next Condensed" panose="020B0506020202020204" pitchFamily="34" charset="0"/>
              </a:rPr>
              <a:t>The educational goal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6D7BA1-28CB-F7E7-72A1-FA1D304AC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71052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D62A7C-93D5-26EF-A23C-FD73FA49B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06F713-B4C1-7E8C-E04C-32462CEF4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99068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69</Words>
  <Application>Microsoft Macintosh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9" baseType="lpstr">
      <vt:lpstr>Arial</vt:lpstr>
      <vt:lpstr>Avenir Next Condensed</vt:lpstr>
      <vt:lpstr>Calibri</vt:lpstr>
      <vt:lpstr>Calibri Light</vt:lpstr>
      <vt:lpstr>Tema di Office</vt:lpstr>
      <vt:lpstr>Presentazione standard di PowerPoint</vt:lpstr>
      <vt:lpstr>The context and the asset</vt:lpstr>
      <vt:lpstr>The educational goal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Manuele Veggi - manuele.veggi@studio.unibo.it</dc:creator>
  <cp:lastModifiedBy>Manuele Veggi - manuele.veggi@studio.unibo.it</cp:lastModifiedBy>
  <cp:revision>2</cp:revision>
  <dcterms:created xsi:type="dcterms:W3CDTF">2022-09-07T14:51:21Z</dcterms:created>
  <dcterms:modified xsi:type="dcterms:W3CDTF">2022-09-07T19:02:01Z</dcterms:modified>
</cp:coreProperties>
</file>