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26B-0B1D-4C8D-8B12-B2BFE4A826C2}" type="datetimeFigureOut">
              <a:rPr lang="es-ES" smtClean="0"/>
              <a:t>04/02/2020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0FB888-319E-4707-BE68-B1E696311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06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26B-0B1D-4C8D-8B12-B2BFE4A826C2}" type="datetimeFigureOut">
              <a:rPr lang="es-ES" smtClean="0"/>
              <a:t>04/02/2020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0FB888-319E-4707-BE68-B1E696311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3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26B-0B1D-4C8D-8B12-B2BFE4A826C2}" type="datetimeFigureOut">
              <a:rPr lang="es-ES" smtClean="0"/>
              <a:t>04/02/2020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0FB888-319E-4707-BE68-B1E696311EFA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94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26B-0B1D-4C8D-8B12-B2BFE4A826C2}" type="datetimeFigureOut">
              <a:rPr lang="es-ES" smtClean="0"/>
              <a:t>04/02/2020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0FB888-319E-4707-BE68-B1E696311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87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26B-0B1D-4C8D-8B12-B2BFE4A826C2}" type="datetimeFigureOut">
              <a:rPr lang="es-ES" smtClean="0"/>
              <a:t>04/02/2020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0FB888-319E-4707-BE68-B1E696311EFA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002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26B-0B1D-4C8D-8B12-B2BFE4A826C2}" type="datetimeFigureOut">
              <a:rPr lang="es-ES" smtClean="0"/>
              <a:t>04/02/2020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0FB888-319E-4707-BE68-B1E696311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73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26B-0B1D-4C8D-8B12-B2BFE4A826C2}" type="datetimeFigureOut">
              <a:rPr lang="es-ES" smtClean="0"/>
              <a:t>04/02/2020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B888-319E-4707-BE68-B1E696311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7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26B-0B1D-4C8D-8B12-B2BFE4A826C2}" type="datetimeFigureOut">
              <a:rPr lang="es-ES" smtClean="0"/>
              <a:t>04/02/2020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B888-319E-4707-BE68-B1E696311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84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26B-0B1D-4C8D-8B12-B2BFE4A826C2}" type="datetimeFigureOut">
              <a:rPr lang="es-ES" smtClean="0"/>
              <a:t>04/02/2020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B888-319E-4707-BE68-B1E696311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90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26B-0B1D-4C8D-8B12-B2BFE4A826C2}" type="datetimeFigureOut">
              <a:rPr lang="es-ES" smtClean="0"/>
              <a:t>04/02/2020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0FB888-319E-4707-BE68-B1E696311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17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26B-0B1D-4C8D-8B12-B2BFE4A826C2}" type="datetimeFigureOut">
              <a:rPr lang="es-ES" smtClean="0"/>
              <a:t>04/02/2020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0FB888-319E-4707-BE68-B1E696311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49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26B-0B1D-4C8D-8B12-B2BFE4A826C2}" type="datetimeFigureOut">
              <a:rPr lang="es-ES" smtClean="0"/>
              <a:t>04/02/2020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0FB888-319E-4707-BE68-B1E696311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26B-0B1D-4C8D-8B12-B2BFE4A826C2}" type="datetimeFigureOut">
              <a:rPr lang="es-ES" smtClean="0"/>
              <a:t>04/02/2020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B888-319E-4707-BE68-B1E696311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16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26B-0B1D-4C8D-8B12-B2BFE4A826C2}" type="datetimeFigureOut">
              <a:rPr lang="es-ES" smtClean="0"/>
              <a:t>04/02/2020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B888-319E-4707-BE68-B1E696311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94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26B-0B1D-4C8D-8B12-B2BFE4A826C2}" type="datetimeFigureOut">
              <a:rPr lang="es-ES" smtClean="0"/>
              <a:t>04/02/2020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B888-319E-4707-BE68-B1E696311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60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26B-0B1D-4C8D-8B12-B2BFE4A826C2}" type="datetimeFigureOut">
              <a:rPr lang="es-ES" smtClean="0"/>
              <a:t>04/02/2020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0FB888-319E-4707-BE68-B1E696311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10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AA26B-0B1D-4C8D-8B12-B2BFE4A826C2}" type="datetimeFigureOut">
              <a:rPr lang="es-ES" smtClean="0"/>
              <a:t>04/02/2020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0FB888-319E-4707-BE68-B1E696311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28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F5924DC-9510-4A3A-BF1B-A315991E7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3BC4286-49E4-438E-9517-3B050F0D1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386" y="1206934"/>
            <a:ext cx="6856520" cy="1079299"/>
          </a:xfrm>
        </p:spPr>
        <p:txBody>
          <a:bodyPr>
            <a:noAutofit/>
          </a:bodyPr>
          <a:lstStyle/>
          <a:p>
            <a:r>
              <a:rPr lang="es-ES" sz="9600" dirty="0" err="1">
                <a:solidFill>
                  <a:srgbClr val="FF0000"/>
                </a:solidFill>
                <a:latin typeface="Edwardian Script ITC" panose="030303020407070D0804" pitchFamily="66" charset="0"/>
                <a:cs typeface="Alef" panose="00000500000000000000" pitchFamily="2" charset="-79"/>
              </a:rPr>
              <a:t>Liebes</a:t>
            </a:r>
            <a:r>
              <a:rPr lang="es-ES" sz="9600" dirty="0" err="1">
                <a:solidFill>
                  <a:schemeClr val="bg1"/>
                </a:solidFill>
                <a:latin typeface="Edwardian Script ITC" panose="030303020407070D0804" pitchFamily="66" charset="0"/>
                <a:cs typeface="Alef" panose="00000500000000000000" pitchFamily="2" charset="-79"/>
              </a:rPr>
              <a:t>lied</a:t>
            </a:r>
            <a:endParaRPr lang="es-ES" sz="9600" dirty="0">
              <a:solidFill>
                <a:schemeClr val="bg1"/>
              </a:solidFill>
              <a:latin typeface="Edwardian Script ITC" panose="030303020407070D0804" pitchFamily="66" charset="0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674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801F7-B1FF-40C2-A120-BA496588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233212"/>
            <a:ext cx="3541295" cy="1325563"/>
          </a:xfrm>
        </p:spPr>
        <p:txBody>
          <a:bodyPr/>
          <a:lstStyle/>
          <a:p>
            <a:r>
              <a:rPr lang="es-ES" dirty="0" err="1"/>
              <a:t>UserController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E84243-4E51-41E0-836E-D9FE81F3A4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95979" y="233212"/>
            <a:ext cx="8571431" cy="63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B11EC-E6AF-4465-B128-9341922F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Agradecimientos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17A0A-8C38-41F2-A9BF-6F0ADBF7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Gracias por escucharme </a:t>
            </a:r>
            <a:r>
              <a:rPr lang="es-ES" dirty="0">
                <a:sym typeface="Wingdings" panose="05000000000000000000" pitchFamily="2" charset="2"/>
              </a:rPr>
              <a:t>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sz="6600" dirty="0">
                <a:sym typeface="Wingdings" panose="05000000000000000000" pitchFamily="2" charset="2"/>
              </a:rPr>
              <a:t>FIN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294865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99C8E-718F-4889-A6F8-597E228A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err="1"/>
              <a:t>Liebeslied</a:t>
            </a:r>
            <a:r>
              <a:rPr lang="es-ES" dirty="0"/>
              <a:t> es una aplicación diseñada para el almacenamiento de usuarios que tienen la capacidad de subir canciones.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82D0BC-A0FB-4D27-A444-5B9B4F3C0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IDE: Visual Studio</a:t>
            </a:r>
          </a:p>
          <a:p>
            <a:r>
              <a:rPr lang="es-ES" dirty="0"/>
              <a:t>Framework: ASP.NET</a:t>
            </a:r>
          </a:p>
          <a:p>
            <a:r>
              <a:rPr lang="es-ES" dirty="0"/>
              <a:t>Enfoque MVC</a:t>
            </a:r>
          </a:p>
          <a:p>
            <a:r>
              <a:rPr lang="es-ES" dirty="0"/>
              <a:t>Utiliza </a:t>
            </a:r>
            <a:r>
              <a:rPr lang="es-ES" dirty="0" err="1"/>
              <a:t>CodeFirst</a:t>
            </a:r>
            <a:r>
              <a:rPr lang="es-ES" dirty="0"/>
              <a:t> para la generación de la base de datos.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220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3512B-C08E-41CB-88FA-689852F3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Datos a almacenar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A36B8-770C-4F2D-947E-CAC93B06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s-ES" b="1" dirty="0"/>
              <a:t>Usuarios</a:t>
            </a:r>
            <a:r>
              <a:rPr lang="es-ES" dirty="0"/>
              <a:t>: De cada usuario se debe almacenar:</a:t>
            </a:r>
          </a:p>
          <a:p>
            <a:pPr lvl="1"/>
            <a:r>
              <a:rPr lang="es-ES" b="1" dirty="0"/>
              <a:t>NIF</a:t>
            </a:r>
            <a:r>
              <a:rPr lang="es-ES" dirty="0"/>
              <a:t>: Identificador del usuario, autogenerado.</a:t>
            </a:r>
          </a:p>
          <a:p>
            <a:pPr lvl="1"/>
            <a:r>
              <a:rPr lang="es-ES" b="1" dirty="0"/>
              <a:t>Nombre</a:t>
            </a:r>
            <a:r>
              <a:rPr lang="es-ES" dirty="0"/>
              <a:t>: Nombre del usuario.</a:t>
            </a:r>
          </a:p>
          <a:p>
            <a:pPr lvl="1"/>
            <a:r>
              <a:rPr lang="es-ES" b="1" dirty="0"/>
              <a:t>Fecha</a:t>
            </a:r>
            <a:r>
              <a:rPr lang="es-ES" dirty="0"/>
              <a:t> de alta: Fecha de alta del usuario en la aplicación. Se genera automáticamente con la fecha actual.</a:t>
            </a:r>
          </a:p>
          <a:p>
            <a:pPr lvl="1"/>
            <a:r>
              <a:rPr lang="es-ES" b="1" dirty="0"/>
              <a:t>Edad</a:t>
            </a:r>
            <a:r>
              <a:rPr lang="es-ES" dirty="0"/>
              <a:t>: Edad del usuario.</a:t>
            </a:r>
          </a:p>
          <a:p>
            <a:pPr marL="0" indent="0">
              <a:buNone/>
            </a:pPr>
            <a:endParaRPr lang="es-ES" dirty="0"/>
          </a:p>
          <a:p>
            <a:pPr lvl="0"/>
            <a:r>
              <a:rPr lang="es-ES" b="1" dirty="0"/>
              <a:t>Canciones</a:t>
            </a:r>
            <a:r>
              <a:rPr lang="es-ES" dirty="0"/>
              <a:t>: De cada canción se deberá almacenar:</a:t>
            </a:r>
          </a:p>
          <a:p>
            <a:pPr lvl="1"/>
            <a:r>
              <a:rPr lang="es-ES" b="1" dirty="0"/>
              <a:t>Id de la canción:</a:t>
            </a:r>
            <a:r>
              <a:rPr lang="es-ES" dirty="0"/>
              <a:t> Identificador de la canción, autogenerado.</a:t>
            </a:r>
          </a:p>
          <a:p>
            <a:pPr lvl="1"/>
            <a:r>
              <a:rPr lang="es-ES" b="1" dirty="0"/>
              <a:t>Autor</a:t>
            </a:r>
            <a:r>
              <a:rPr lang="es-ES" dirty="0"/>
              <a:t>: Autor de la canción.</a:t>
            </a:r>
          </a:p>
          <a:p>
            <a:pPr lvl="1"/>
            <a:r>
              <a:rPr lang="es-ES" b="1" dirty="0"/>
              <a:t>Nombre</a:t>
            </a:r>
            <a:r>
              <a:rPr lang="es-ES" dirty="0"/>
              <a:t>: Título de la canción.</a:t>
            </a:r>
          </a:p>
          <a:p>
            <a:pPr lvl="1"/>
            <a:r>
              <a:rPr lang="es-ES" b="1" dirty="0"/>
              <a:t>Duración</a:t>
            </a:r>
            <a:r>
              <a:rPr lang="es-ES" dirty="0"/>
              <a:t>: Duración en segundos de la aplicación.</a:t>
            </a:r>
          </a:p>
          <a:p>
            <a:pPr lvl="1"/>
            <a:r>
              <a:rPr lang="es-ES" b="1" dirty="0"/>
              <a:t>Género</a:t>
            </a:r>
            <a:r>
              <a:rPr lang="es-ES" dirty="0"/>
              <a:t>: Género de la canción.</a:t>
            </a:r>
          </a:p>
          <a:p>
            <a:pPr lvl="1"/>
            <a:r>
              <a:rPr lang="es-ES" b="1" dirty="0"/>
              <a:t>Letra</a:t>
            </a:r>
            <a:r>
              <a:rPr lang="es-ES" dirty="0"/>
              <a:t>: Letra de la canción.</a:t>
            </a:r>
          </a:p>
          <a:p>
            <a:pPr lvl="1"/>
            <a:r>
              <a:rPr lang="es-ES" b="1" dirty="0"/>
              <a:t>Id del </a:t>
            </a:r>
            <a:r>
              <a:rPr lang="es-ES" b="1" dirty="0" err="1"/>
              <a:t>publicante</a:t>
            </a:r>
            <a:r>
              <a:rPr lang="es-ES" dirty="0"/>
              <a:t>: Id del usuario que publicó la canción.</a:t>
            </a:r>
          </a:p>
          <a:p>
            <a:pPr lvl="1"/>
            <a:r>
              <a:rPr lang="es-ES" b="1" dirty="0"/>
              <a:t>Usuario</a:t>
            </a:r>
            <a:r>
              <a:rPr lang="es-ES" dirty="0"/>
              <a:t>: Una referencia al usuario que publicó la canción.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530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4DEC2B4-0C03-4FD4-A63E-09FD8F7F15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3597" y="1581150"/>
            <a:ext cx="1814195" cy="3086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C00CAD6-F52C-490C-9C25-AEC2D06EEF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464" y="2315210"/>
            <a:ext cx="4572000" cy="1617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70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79EA4-F5FE-4205-B7D3-62D23A3B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Codefirst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C9D74A-1EC5-4099-A649-03C4605C5A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880360" cy="35737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B1C0EA6-4FCA-44F0-912A-2D6F9C3614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90688"/>
            <a:ext cx="3345180" cy="24917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30BAB36-A299-489F-B812-49EEF71FA26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874" y="4378142"/>
            <a:ext cx="636841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7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BB8D4-C2C2-4E37-A4AD-96D68728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8B898-7E27-4F0A-8AA9-28AC5FF2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s-ES"/>
              <a:t>Usuarios</a:t>
            </a:r>
          </a:p>
          <a:p>
            <a:pPr lvl="1"/>
            <a:r>
              <a:rPr lang="es-ES"/>
              <a:t>Añadir usuario</a:t>
            </a:r>
          </a:p>
          <a:p>
            <a:pPr lvl="1"/>
            <a:r>
              <a:rPr lang="es-ES"/>
              <a:t>Consultar datos del usuario</a:t>
            </a:r>
          </a:p>
          <a:p>
            <a:pPr lvl="1"/>
            <a:r>
              <a:rPr lang="es-ES"/>
              <a:t>Consultar detalles del usuario</a:t>
            </a:r>
          </a:p>
          <a:p>
            <a:pPr lvl="1"/>
            <a:r>
              <a:rPr lang="es-ES"/>
              <a:t>Modificar usuario</a:t>
            </a:r>
          </a:p>
          <a:p>
            <a:pPr lvl="1"/>
            <a:r>
              <a:rPr lang="es-ES"/>
              <a:t>Eliminar usuario</a:t>
            </a:r>
          </a:p>
          <a:p>
            <a:pPr lvl="0"/>
            <a:r>
              <a:rPr lang="es-ES"/>
              <a:t>Canciones</a:t>
            </a:r>
          </a:p>
          <a:p>
            <a:pPr lvl="1"/>
            <a:r>
              <a:rPr lang="es-ES"/>
              <a:t>Añadir canción</a:t>
            </a:r>
          </a:p>
          <a:p>
            <a:pPr lvl="1"/>
            <a:r>
              <a:rPr lang="es-ES"/>
              <a:t>Consultar datos de canción</a:t>
            </a:r>
          </a:p>
          <a:p>
            <a:pPr lvl="1"/>
            <a:r>
              <a:rPr lang="es-ES"/>
              <a:t>Consultar detalles de canción</a:t>
            </a:r>
          </a:p>
          <a:p>
            <a:pPr lvl="1"/>
            <a:r>
              <a:rPr lang="es-ES"/>
              <a:t>Modificar canción</a:t>
            </a:r>
          </a:p>
          <a:p>
            <a:pPr lvl="1"/>
            <a:r>
              <a:rPr lang="es-ES"/>
              <a:t>Eliminar canción</a:t>
            </a:r>
          </a:p>
        </p:txBody>
      </p:sp>
    </p:spTree>
    <p:extLst>
      <p:ext uri="{BB962C8B-B14F-4D97-AF65-F5344CB8AC3E}">
        <p14:creationId xmlns:p14="http://schemas.microsoft.com/office/powerpoint/2010/main" val="411210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0EF89-FC0D-46FB-B1FE-39204218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A32AD9-549D-4F8D-8C1A-86A9020259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494" y="1803634"/>
            <a:ext cx="5763127" cy="35394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FD2BEC9-34C9-42ED-8EF7-B9E9E8D262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803634"/>
            <a:ext cx="5907505" cy="353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9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CAF83-BB4C-4B58-9EF5-F1EB0067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AA45C9-967C-4703-B927-E1E6F058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Home: Redirecciona a </a:t>
            </a:r>
            <a:r>
              <a:rPr lang="es-ES" dirty="0" err="1"/>
              <a:t>Users</a:t>
            </a:r>
            <a:r>
              <a:rPr lang="es-ES" dirty="0"/>
              <a:t> directamente</a:t>
            </a:r>
          </a:p>
          <a:p>
            <a:r>
              <a:rPr lang="es-ES" dirty="0" err="1"/>
              <a:t>Users</a:t>
            </a:r>
            <a:r>
              <a:rPr lang="es-ES" dirty="0"/>
              <a:t>: Controla la interacción entre las </a:t>
            </a:r>
            <a:r>
              <a:rPr lang="es-ES" dirty="0" err="1"/>
              <a:t>views</a:t>
            </a:r>
            <a:r>
              <a:rPr lang="es-ES" dirty="0"/>
              <a:t> y el modelo de los usuarios.</a:t>
            </a:r>
          </a:p>
          <a:p>
            <a:r>
              <a:rPr lang="es-ES" dirty="0" err="1"/>
              <a:t>Songs</a:t>
            </a:r>
            <a:r>
              <a:rPr lang="es-ES" dirty="0"/>
              <a:t>: Controla la interacción entre las </a:t>
            </a:r>
            <a:r>
              <a:rPr lang="es-ES" dirty="0" err="1"/>
              <a:t>views</a:t>
            </a:r>
            <a:r>
              <a:rPr lang="es-ES" dirty="0"/>
              <a:t> y el modelo de las canciones</a:t>
            </a:r>
          </a:p>
        </p:txBody>
      </p:sp>
    </p:spTree>
    <p:extLst>
      <p:ext uri="{BB962C8B-B14F-4D97-AF65-F5344CB8AC3E}">
        <p14:creationId xmlns:p14="http://schemas.microsoft.com/office/powerpoint/2010/main" val="277865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801F7-B1FF-40C2-A120-BA496588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" y="40105"/>
            <a:ext cx="3541295" cy="1325563"/>
          </a:xfrm>
        </p:spPr>
        <p:txBody>
          <a:bodyPr/>
          <a:lstStyle/>
          <a:p>
            <a:r>
              <a:rPr lang="es-ES" dirty="0" err="1"/>
              <a:t>SongController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06FE3B-DC10-4EBE-ACC1-E555721AE2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0" y="233212"/>
            <a:ext cx="8357937" cy="64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1855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255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Edwardian Script ITC</vt:lpstr>
      <vt:lpstr>Wingdings 3</vt:lpstr>
      <vt:lpstr>Espiral</vt:lpstr>
      <vt:lpstr>Liebeslied</vt:lpstr>
      <vt:lpstr>Liebeslied es una aplicación diseñada para el almacenamiento de usuarios que tienen la capacidad de subir canciones.</vt:lpstr>
      <vt:lpstr>Datos a almacenar</vt:lpstr>
      <vt:lpstr>Presentación de PowerPoint</vt:lpstr>
      <vt:lpstr>Codefirst</vt:lpstr>
      <vt:lpstr>Requisitos funcionales</vt:lpstr>
      <vt:lpstr>Casos de uso</vt:lpstr>
      <vt:lpstr>Controladores</vt:lpstr>
      <vt:lpstr>SongController</vt:lpstr>
      <vt:lpstr>UserController</vt:lpstr>
      <vt:lpstr>Agradecimientos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Liebeslied</dc:title>
  <dc:creator>net</dc:creator>
  <cp:lastModifiedBy>net</cp:lastModifiedBy>
  <cp:revision>7</cp:revision>
  <dcterms:created xsi:type="dcterms:W3CDTF">2020-02-03T12:51:33Z</dcterms:created>
  <dcterms:modified xsi:type="dcterms:W3CDTF">2020-02-04T07:47:33Z</dcterms:modified>
</cp:coreProperties>
</file>