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108" d="100"/>
          <a:sy n="108" d="100"/>
        </p:scale>
        <p:origin x="128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AEE58-8DF9-8642-B05C-AC169648A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1D295-460F-D848-B255-AEAF51769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3FE94-690F-534F-80E5-81D4DA2C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DD8E-2A4F-A249-9522-60853B20F8CA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49DF6-D2E2-D84F-9FEB-7FABB8BF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DA8EC-D9FD-8646-8706-FABF1D48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6B39-2401-1848-A07B-9463ADF6F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49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D67F0-D189-2B4B-8E22-A76562E6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82FD7-45D9-824D-BDC5-86EA04CCA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3ADC1-9047-934D-9CD4-879F11600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DD8E-2A4F-A249-9522-60853B20F8CA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6B027-F385-7D40-A5CC-FAB1003D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B51F9-AFE2-934B-9F17-1A28ECA0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6B39-2401-1848-A07B-9463ADF6F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D556F1-72ED-304A-9FC1-5766B69EF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BB858-2A4C-114F-AE2A-1478AF307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D04FE-879E-B248-9F60-AD536524B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DD8E-2A4F-A249-9522-60853B20F8CA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1F43D-0FED-9845-8E50-6E1DE5027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9ABC7-3256-7F44-83D7-DF8ED92E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6B39-2401-1848-A07B-9463ADF6F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3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AEE47-CDB0-A844-A667-D3A35E3F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1C768-A469-C248-A5C0-9075F4768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72CBE-0B68-B84E-A7A0-0179ED95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DD8E-2A4F-A249-9522-60853B20F8CA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15736-33F5-A047-80D5-E1C5CC51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935FB-1246-5E4E-ABFA-CC5D3CDF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6B39-2401-1848-A07B-9463ADF6F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3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3723-89C7-994D-B3D8-644ED4142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9907B-D73F-D64E-B80C-C8FC97C41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03B5B-AF8F-774B-8D88-9BF3922B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DD8E-2A4F-A249-9522-60853B20F8CA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2B921-1BC0-DF40-A774-EAC7A1C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11C12-1263-2343-8051-441745AD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6B39-2401-1848-A07B-9463ADF6F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1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5602-EDF7-9F4E-93D8-3C2667D8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55CC0-CA83-554F-BF48-911DDDE2C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6DD5D-D683-8C48-8EE0-DB7AD4D1A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A3CA1-C2BB-3B43-B73B-266419A2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DD8E-2A4F-A249-9522-60853B20F8CA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B1241-E77D-2945-BDC8-490EBCED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AF623-98A8-EA4E-B3EA-89F4EA3D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6B39-2401-1848-A07B-9463ADF6F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4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542C-904B-5F44-BBF5-E64F42787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19A60-C67A-7349-A1B0-0627DA128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73274-ED25-C343-AFB3-CCE1840D9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F492C-3C05-7B4F-976C-6852EA740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A3423-BEE4-C34B-A247-E4993FC10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2F0B3-444E-0F4E-9D8D-7C3491E9F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DD8E-2A4F-A249-9522-60853B20F8CA}" type="datetimeFigureOut">
              <a:rPr lang="en-US" smtClean="0"/>
              <a:t>2/12/18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C60033-1273-D043-BCEB-58AD0AB3B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5D956C-7448-AC4A-ABAD-B58EA27F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6B39-2401-1848-A07B-9463ADF6F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4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B1609-DA2C-0E4D-8CA1-600A90CC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96AFA-A56F-2D49-9CF5-068AA8F1C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DD8E-2A4F-A249-9522-60853B20F8CA}" type="datetimeFigureOut">
              <a:rPr lang="en-US" smtClean="0"/>
              <a:t>2/12/18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61D7C-A314-B148-B738-36BA6BE36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69679-570A-AE4D-8D4C-B95F2C8D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6B39-2401-1848-A07B-9463ADF6F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AA7F20-F5AC-9E45-98E4-28E668FA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DD8E-2A4F-A249-9522-60853B20F8CA}" type="datetimeFigureOut">
              <a:rPr lang="en-US" smtClean="0"/>
              <a:t>2/12/18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AA856-ABF8-6146-A8D7-9A777B53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22F41-600E-514F-A11D-0B8178D2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6B39-2401-1848-A07B-9463ADF6F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2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DEBE-2F6D-E542-8FE8-57BFC7409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33F20-FD0B-0E4B-A731-70016541D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77E54-9CE4-4E4D-BC79-69EF636BD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B6ED9-008A-744C-A589-09377DE96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DD8E-2A4F-A249-9522-60853B20F8CA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83F6D-8B64-3743-AA43-BB4FF6AE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460CB-E61C-4345-A07E-8BAA01F4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6B39-2401-1848-A07B-9463ADF6F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A970-1AEF-FA4E-8947-BB104268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73880-2CB8-5B4A-9C03-97B56C875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CC40E-5677-2940-BCC9-EFE8B192D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E7EDC-FCFA-4048-B83A-E2D35D71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DD8E-2A4F-A249-9522-60853B20F8CA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31A4A-9784-4E4E-A2C4-F1254207C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FB062-16AB-DE40-826E-B4F238013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6B39-2401-1848-A07B-9463ADF6F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4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FAD6BD-4779-0B48-A6DD-66935F2C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9EF5F-2760-BC4A-AEFC-680431610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9BC39-6EF5-7642-98CE-5AF64274D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0DD8E-2A4F-A249-9522-60853B20F8CA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F3AE6-C271-4D4F-A345-BDCCC12D7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8BE66-841A-B241-B0D1-4FEDC141C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06B39-2401-1848-A07B-9463ADF6F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5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815663-CB71-C245-B5EC-67A5FBC14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57" y="272622"/>
            <a:ext cx="7708900" cy="5778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EB8C87-583E-7E46-B227-0B7EC7E156B5}"/>
              </a:ext>
            </a:extLst>
          </p:cNvPr>
          <p:cNvSpPr txBox="1"/>
          <p:nvPr/>
        </p:nvSpPr>
        <p:spPr>
          <a:xfrm>
            <a:off x="7879837" y="2691030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Precision servo motor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6179FB-1080-0E46-A421-21F496EADE60}"/>
              </a:ext>
            </a:extLst>
          </p:cNvPr>
          <p:cNvCxnSpPr>
            <a:cxnSpLocks/>
          </p:cNvCxnSpPr>
          <p:nvPr/>
        </p:nvCxnSpPr>
        <p:spPr>
          <a:xfrm flipH="1" flipV="1">
            <a:off x="4565597" y="2863822"/>
            <a:ext cx="3266740" cy="11874"/>
          </a:xfrm>
          <a:prstGeom prst="straightConnector1">
            <a:avLst/>
          </a:prstGeom>
          <a:ln cap="flat"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264939F-6DFC-604E-9143-21A4473C6419}"/>
              </a:ext>
            </a:extLst>
          </p:cNvPr>
          <p:cNvSpPr txBox="1"/>
          <p:nvPr/>
        </p:nvSpPr>
        <p:spPr>
          <a:xfrm>
            <a:off x="7632463" y="1923986"/>
            <a:ext cx="28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TCS34725 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colour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sensor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87AC88-119D-E84A-84CC-9B43A0022A11}"/>
              </a:ext>
            </a:extLst>
          </p:cNvPr>
          <p:cNvCxnSpPr>
            <a:cxnSpLocks/>
          </p:cNvCxnSpPr>
          <p:nvPr/>
        </p:nvCxnSpPr>
        <p:spPr>
          <a:xfrm flipH="1">
            <a:off x="2802577" y="2101821"/>
            <a:ext cx="4803524" cy="0"/>
          </a:xfrm>
          <a:prstGeom prst="straightConnector1">
            <a:avLst/>
          </a:prstGeom>
          <a:ln cap="flat"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BF94A4-4366-E944-9096-9053E174A978}"/>
              </a:ext>
            </a:extLst>
          </p:cNvPr>
          <p:cNvSpPr txBox="1"/>
          <p:nvPr/>
        </p:nvSpPr>
        <p:spPr>
          <a:xfrm>
            <a:off x="7798085" y="4121786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ESP8266 wireless chip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E9891F-621B-D44C-8C12-9C88247CE5B7}"/>
              </a:ext>
            </a:extLst>
          </p:cNvPr>
          <p:cNvCxnSpPr/>
          <p:nvPr/>
        </p:nvCxnSpPr>
        <p:spPr>
          <a:xfrm flipH="1">
            <a:off x="4586735" y="4299621"/>
            <a:ext cx="3184988" cy="0"/>
          </a:xfrm>
          <a:prstGeom prst="straightConnector1">
            <a:avLst/>
          </a:prstGeom>
          <a:ln cap="flat"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8CF5AFB-FEFD-384B-982C-3CAFA51C60B4}"/>
              </a:ext>
            </a:extLst>
          </p:cNvPr>
          <p:cNvSpPr txBox="1"/>
          <p:nvPr/>
        </p:nvSpPr>
        <p:spPr>
          <a:xfrm>
            <a:off x="7546720" y="4689823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TMP007 infrared sensors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BC97C2-463C-094F-8CC8-F511B3C0973E}"/>
              </a:ext>
            </a:extLst>
          </p:cNvPr>
          <p:cNvCxnSpPr>
            <a:cxnSpLocks/>
          </p:cNvCxnSpPr>
          <p:nvPr/>
        </p:nvCxnSpPr>
        <p:spPr>
          <a:xfrm flipH="1">
            <a:off x="6400796" y="4867658"/>
            <a:ext cx="1119562" cy="0"/>
          </a:xfrm>
          <a:prstGeom prst="straightConnector1">
            <a:avLst/>
          </a:prstGeom>
          <a:ln cap="flat"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45CC2CC-5684-0C46-BC16-B9195C818910}"/>
              </a:ext>
            </a:extLst>
          </p:cNvPr>
          <p:cNvSpPr txBox="1"/>
          <p:nvPr/>
        </p:nvSpPr>
        <p:spPr>
          <a:xfrm>
            <a:off x="7962618" y="1144789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Premium wood finish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FBF77E-9C42-4E4F-AF39-30056C5ACB62}"/>
              </a:ext>
            </a:extLst>
          </p:cNvPr>
          <p:cNvCxnSpPr>
            <a:cxnSpLocks/>
          </p:cNvCxnSpPr>
          <p:nvPr/>
        </p:nvCxnSpPr>
        <p:spPr>
          <a:xfrm flipH="1">
            <a:off x="7410203" y="1329455"/>
            <a:ext cx="504915" cy="0"/>
          </a:xfrm>
          <a:prstGeom prst="straightConnector1">
            <a:avLst/>
          </a:prstGeom>
          <a:ln cap="flat"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850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Silvestri, Lorenzo</dc:creator>
  <cp:lastModifiedBy>Silvestri, Lorenzo</cp:lastModifiedBy>
  <cp:revision>1</cp:revision>
  <dcterms:created xsi:type="dcterms:W3CDTF">2018-02-12T22:36:49Z</dcterms:created>
  <dcterms:modified xsi:type="dcterms:W3CDTF">2018-02-12T22:42:58Z</dcterms:modified>
</cp:coreProperties>
</file>